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2" r:id="rId8"/>
    <p:sldId id="261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1"/>
    <p:restoredTop sz="94664"/>
  </p:normalViewPr>
  <p:slideViewPr>
    <p:cSldViewPr snapToGrid="0" snapToObjects="1">
      <p:cViewPr varScale="1">
        <p:scale>
          <a:sx n="76" d="100"/>
          <a:sy n="76" d="100"/>
        </p:scale>
        <p:origin x="-88" y="-3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5/24/2017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5/24/2017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5/24/2017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5/24/2017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5/24/2017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5/24/2017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5/24/2017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5/24/2017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5/24/2017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5/24/2017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5/24/2017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5/24/2017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5/24/2017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5/24/2017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5/24/2017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5/24/2017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5/24/2017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5/24/2017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799" y="2429897"/>
            <a:ext cx="9144000" cy="1641490"/>
          </a:xfrm>
        </p:spPr>
        <p:txBody>
          <a:bodyPr>
            <a:normAutofit/>
          </a:bodyPr>
          <a:lstStyle/>
          <a:p>
            <a:r>
              <a:rPr lang="en-US" sz="6000" dirty="0" smtClean="0"/>
              <a:t>Smart Solutions for the Elderly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Watson, </a:t>
            </a:r>
            <a:r>
              <a:rPr lang="en-US" dirty="0" err="1" smtClean="0"/>
              <a:t>IoT</a:t>
            </a:r>
            <a:r>
              <a:rPr lang="en-US" dirty="0" smtClean="0"/>
              <a:t>, Connected Home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31392" y="4840570"/>
            <a:ext cx="4242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SEPP, Norbert</a:t>
            </a:r>
          </a:p>
          <a:p>
            <a:r>
              <a:rPr lang="en-US" dirty="0" smtClean="0"/>
              <a:t>IBM Hungary, Lab Services</a:t>
            </a:r>
          </a:p>
          <a:p>
            <a:r>
              <a:rPr lang="en-US" dirty="0" err="1"/>
              <a:t>n</a:t>
            </a:r>
            <a:r>
              <a:rPr lang="en-US" dirty="0" err="1" smtClean="0"/>
              <a:t>orbert_sepp@hu.ibm.com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8225" y="4910652"/>
            <a:ext cx="783167" cy="783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712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825625"/>
            <a:ext cx="985280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By 2060, 100M elderly in US</a:t>
            </a:r>
          </a:p>
          <a:p>
            <a:r>
              <a:rPr lang="en-US" dirty="0" smtClean="0"/>
              <a:t>By 2030, population above 60 grows by 56% worldwide</a:t>
            </a:r>
          </a:p>
          <a:p>
            <a:r>
              <a:rPr lang="en-US" dirty="0" smtClean="0"/>
              <a:t>Invest in, protect, care for and empower elderly</a:t>
            </a:r>
          </a:p>
          <a:p>
            <a:endParaRPr lang="en-US" dirty="0" smtClean="0"/>
          </a:p>
          <a:p>
            <a:r>
              <a:rPr lang="en-US" dirty="0" smtClean="0"/>
              <a:t>Independence + Empowerment: Aging in Place</a:t>
            </a:r>
          </a:p>
          <a:p>
            <a:endParaRPr lang="en-US" dirty="0"/>
          </a:p>
          <a:p>
            <a:r>
              <a:rPr lang="en-US" sz="3600" dirty="0" smtClean="0">
                <a:solidFill>
                  <a:srgbClr val="00FDFF"/>
                </a:solidFill>
              </a:rPr>
              <a:t>How can technology help?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811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Watson </a:t>
            </a:r>
            <a:r>
              <a:rPr lang="mr-IN" dirty="0" smtClean="0"/>
              <a:t>–</a:t>
            </a:r>
            <a:r>
              <a:rPr lang="en-US" dirty="0" smtClean="0"/>
              <a:t> Cognitive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9999" y="1825625"/>
            <a:ext cx="9869733" cy="4351338"/>
          </a:xfrm>
        </p:spPr>
        <p:txBody>
          <a:bodyPr/>
          <a:lstStyle/>
          <a:p>
            <a:r>
              <a:rPr lang="en-US" dirty="0" smtClean="0"/>
              <a:t>Applied Augmented Intelligence</a:t>
            </a:r>
          </a:p>
          <a:p>
            <a:r>
              <a:rPr lang="en-US" dirty="0" smtClean="0"/>
              <a:t>Consumable components</a:t>
            </a:r>
          </a:p>
          <a:p>
            <a:r>
              <a:rPr lang="en-US" dirty="0" smtClean="0"/>
              <a:t>Cloud platform</a:t>
            </a:r>
          </a:p>
          <a:p>
            <a:endParaRPr lang="en-US" dirty="0"/>
          </a:p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era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02467" y="3929327"/>
            <a:ext cx="2192867" cy="1042621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0" y="5669281"/>
            <a:ext cx="1548384" cy="11887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INVEST, EMPOWER, PROTECT</a:t>
            </a:r>
          </a:p>
          <a:p>
            <a:pPr algn="ctr"/>
            <a:r>
              <a:rPr lang="en-US" dirty="0" smtClean="0"/>
              <a:t>CARE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432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en-US" dirty="0" smtClean="0"/>
              <a:t>Watson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9999" y="1825625"/>
            <a:ext cx="9835867" cy="4351338"/>
          </a:xfrm>
        </p:spPr>
        <p:txBody>
          <a:bodyPr/>
          <a:lstStyle/>
          <a:p>
            <a:r>
              <a:rPr lang="en-US" dirty="0" smtClean="0"/>
              <a:t>Diagnosis</a:t>
            </a:r>
          </a:p>
          <a:p>
            <a:r>
              <a:rPr lang="en-US" dirty="0" smtClean="0"/>
              <a:t>Treatment options</a:t>
            </a:r>
          </a:p>
          <a:p>
            <a:r>
              <a:rPr lang="en-US" dirty="0" smtClean="0"/>
              <a:t>Genomics - Personalized medicine</a:t>
            </a:r>
          </a:p>
          <a:p>
            <a:r>
              <a:rPr lang="en-US" dirty="0" smtClean="0"/>
              <a:t>Health cloud</a:t>
            </a:r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0" y="6089269"/>
            <a:ext cx="1950720" cy="7687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949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Watson Customer Engagement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825625"/>
            <a:ext cx="10005200" cy="4351338"/>
          </a:xfrm>
        </p:spPr>
        <p:txBody>
          <a:bodyPr/>
          <a:lstStyle/>
          <a:p>
            <a:r>
              <a:rPr lang="en-US" dirty="0" smtClean="0"/>
              <a:t>Natural interaction</a:t>
            </a:r>
          </a:p>
          <a:p>
            <a:r>
              <a:rPr lang="en-US" dirty="0" smtClean="0"/>
              <a:t>Understands language, intent and sentiment</a:t>
            </a:r>
          </a:p>
          <a:p>
            <a:r>
              <a:rPr lang="en-US" dirty="0" smtClean="0"/>
              <a:t>Communicates intelligently</a:t>
            </a:r>
          </a:p>
          <a:p>
            <a:r>
              <a:rPr lang="en-US" dirty="0" smtClean="0"/>
              <a:t>Delivers expert knowledge in a natural way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5" name="Rounded Rectangle 4"/>
          <p:cNvSpPr/>
          <p:nvPr/>
        </p:nvSpPr>
        <p:spPr>
          <a:xfrm>
            <a:off x="0" y="6089269"/>
            <a:ext cx="1950720" cy="7687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EMPOWER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429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Watson </a:t>
            </a:r>
            <a:r>
              <a:rPr lang="en-US" dirty="0" err="1" smtClean="0"/>
              <a:t>IoT</a:t>
            </a:r>
            <a:r>
              <a:rPr lang="en-US" dirty="0" smtClean="0"/>
              <a:t> Platform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825625"/>
            <a:ext cx="9954400" cy="4351338"/>
          </a:xfrm>
        </p:spPr>
        <p:txBody>
          <a:bodyPr/>
          <a:lstStyle/>
          <a:p>
            <a:r>
              <a:rPr lang="en-US" dirty="0" smtClean="0"/>
              <a:t>Interaction with the physical world</a:t>
            </a:r>
          </a:p>
          <a:p>
            <a:r>
              <a:rPr lang="en-US" dirty="0" smtClean="0"/>
              <a:t>Sensors, smart devices, data, decision</a:t>
            </a:r>
          </a:p>
          <a:p>
            <a:r>
              <a:rPr lang="en-US" dirty="0" smtClean="0"/>
              <a:t>Scalable, secure background platform for smart solutions</a:t>
            </a:r>
          </a:p>
          <a:p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0" y="6089269"/>
            <a:ext cx="1950720" cy="7687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PROTECT </a:t>
            </a:r>
          </a:p>
          <a:p>
            <a:pPr algn="ctr"/>
            <a:r>
              <a:rPr lang="en-US" dirty="0" smtClean="0"/>
              <a:t>EMPOWER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01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Smart Home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825625"/>
            <a:ext cx="9954400" cy="4351338"/>
          </a:xfrm>
        </p:spPr>
        <p:txBody>
          <a:bodyPr/>
          <a:lstStyle/>
          <a:p>
            <a:r>
              <a:rPr lang="en-US" dirty="0" smtClean="0"/>
              <a:t>By 2022, 500 sensors and devices in a home</a:t>
            </a:r>
          </a:p>
          <a:p>
            <a:r>
              <a:rPr lang="en-US" dirty="0" smtClean="0"/>
              <a:t>Senses voice, sound, smell, sight, touch</a:t>
            </a:r>
          </a:p>
          <a:p>
            <a:r>
              <a:rPr lang="en-US" dirty="0" smtClean="0"/>
              <a:t>Has a personality</a:t>
            </a:r>
          </a:p>
          <a:p>
            <a:r>
              <a:rPr lang="en-US" dirty="0" smtClean="0"/>
              <a:t>Monitor wellness and behavior patterns</a:t>
            </a:r>
          </a:p>
          <a:p>
            <a:endParaRPr lang="en-US" dirty="0"/>
          </a:p>
          <a:p>
            <a:r>
              <a:rPr lang="en-US" dirty="0" smtClean="0"/>
              <a:t>Smart House</a:t>
            </a:r>
          </a:p>
          <a:p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0" y="6089269"/>
            <a:ext cx="1950720" cy="7687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CARE</a:t>
            </a:r>
          </a:p>
          <a:p>
            <a:pPr algn="ctr"/>
            <a:r>
              <a:rPr lang="en-US" dirty="0" smtClean="0"/>
              <a:t>PROTECT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666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Watson </a:t>
            </a:r>
            <a:r>
              <a:rPr lang="en-US" dirty="0" err="1" smtClean="0"/>
              <a:t>IoT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Not Alone at Home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825625"/>
            <a:ext cx="3960000" cy="4351338"/>
          </a:xfrm>
        </p:spPr>
        <p:txBody>
          <a:bodyPr/>
          <a:lstStyle/>
          <a:p>
            <a:r>
              <a:rPr lang="en-US" dirty="0" smtClean="0"/>
              <a:t>Bolzano, ITA. 23% is over 65</a:t>
            </a:r>
          </a:p>
          <a:p>
            <a:r>
              <a:rPr lang="en-US" dirty="0" smtClean="0"/>
              <a:t>Aging-at-home</a:t>
            </a:r>
          </a:p>
          <a:p>
            <a:r>
              <a:rPr lang="en-US" dirty="0" smtClean="0"/>
              <a:t>No extra social facilities</a:t>
            </a:r>
          </a:p>
          <a:p>
            <a:r>
              <a:rPr lang="en-US" dirty="0" smtClean="0"/>
              <a:t>“Transparent monitoring”</a:t>
            </a:r>
          </a:p>
          <a:p>
            <a:r>
              <a:rPr lang="en-US" dirty="0" smtClean="0"/>
              <a:t>40% of 70M budget is for eldercare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154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MERA </a:t>
            </a:r>
            <a:r>
              <a:rPr lang="mr-IN" sz="4000" dirty="0" smtClean="0"/>
              <a:t>–</a:t>
            </a:r>
            <a:r>
              <a:rPr lang="en-US" sz="4000" dirty="0" smtClean="0"/>
              <a:t> Multi-purpose Eldercare Robot Assistant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9999" y="1825625"/>
            <a:ext cx="9768133" cy="4351338"/>
          </a:xfrm>
        </p:spPr>
        <p:txBody>
          <a:bodyPr/>
          <a:lstStyle/>
          <a:p>
            <a:r>
              <a:rPr lang="en-US" dirty="0" err="1" smtClean="0"/>
              <a:t>Vitalsign</a:t>
            </a:r>
            <a:endParaRPr lang="en-US" dirty="0" smtClean="0"/>
          </a:p>
          <a:p>
            <a:r>
              <a:rPr lang="en-US" dirty="0" smtClean="0"/>
              <a:t>Companion</a:t>
            </a:r>
          </a:p>
          <a:p>
            <a:r>
              <a:rPr lang="en-US" dirty="0" smtClean="0"/>
              <a:t>Rice University, TX</a:t>
            </a:r>
          </a:p>
          <a:p>
            <a:r>
              <a:rPr lang="en-US" dirty="0" smtClean="0"/>
              <a:t>Sole </a:t>
            </a:r>
            <a:r>
              <a:rPr lang="en-US" dirty="0" err="1" smtClean="0"/>
              <a:t>Cooperativa</a:t>
            </a:r>
            <a:r>
              <a:rPr lang="en-US" dirty="0" smtClean="0"/>
              <a:t>, ITA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0" y="6089269"/>
            <a:ext cx="1950720" cy="7687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CARE</a:t>
            </a:r>
          </a:p>
          <a:p>
            <a:pPr algn="ctr"/>
            <a:r>
              <a:rPr lang="en-US" dirty="0" smtClean="0"/>
              <a:t>PROTECT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71957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581</TotalTime>
  <Words>224</Words>
  <Application>Microsoft Office PowerPoint</Application>
  <PresentationFormat>Custom</PresentationFormat>
  <Paragraphs>61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Depth</vt:lpstr>
      <vt:lpstr>Smart Solutions for the Elderly</vt:lpstr>
      <vt:lpstr>Aging</vt:lpstr>
      <vt:lpstr>Watson – Cognitive computing</vt:lpstr>
      <vt:lpstr>Watson Health</vt:lpstr>
      <vt:lpstr>Watson Customer Engagement</vt:lpstr>
      <vt:lpstr>Watson IoT Platform</vt:lpstr>
      <vt:lpstr>Smart Home</vt:lpstr>
      <vt:lpstr>Watson IoT – Not Alone at Home</vt:lpstr>
      <vt:lpstr>MERA – Multi-purpose Eldercare Robot Assistant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 Solutions for the Elderly</dc:title>
  <dc:creator>Norbert Sepp</dc:creator>
  <cp:lastModifiedBy>Joze Gricar</cp:lastModifiedBy>
  <cp:revision>22</cp:revision>
  <cp:lastPrinted>2017-05-23T06:52:39Z</cp:lastPrinted>
  <dcterms:created xsi:type="dcterms:W3CDTF">2017-05-22T21:35:52Z</dcterms:created>
  <dcterms:modified xsi:type="dcterms:W3CDTF">2017-05-24T09:46:24Z</dcterms:modified>
</cp:coreProperties>
</file>