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3"/>
  </p:notesMasterIdLst>
  <p:sldIdLst>
    <p:sldId id="322" r:id="rId4"/>
    <p:sldId id="256" r:id="rId5"/>
    <p:sldId id="333" r:id="rId6"/>
    <p:sldId id="334" r:id="rId7"/>
    <p:sldId id="325" r:id="rId8"/>
    <p:sldId id="261" r:id="rId9"/>
    <p:sldId id="299" r:id="rId10"/>
    <p:sldId id="306" r:id="rId11"/>
    <p:sldId id="300" r:id="rId12"/>
    <p:sldId id="301" r:id="rId13"/>
    <p:sldId id="302" r:id="rId14"/>
    <p:sldId id="335" r:id="rId15"/>
    <p:sldId id="326" r:id="rId16"/>
    <p:sldId id="336" r:id="rId17"/>
    <p:sldId id="327" r:id="rId18"/>
    <p:sldId id="257" r:id="rId19"/>
    <p:sldId id="329" r:id="rId20"/>
    <p:sldId id="308" r:id="rId21"/>
    <p:sldId id="309" r:id="rId22"/>
    <p:sldId id="258" r:id="rId23"/>
    <p:sldId id="259" r:id="rId24"/>
    <p:sldId id="260" r:id="rId25"/>
    <p:sldId id="310" r:id="rId26"/>
    <p:sldId id="328" r:id="rId27"/>
    <p:sldId id="312" r:id="rId28"/>
    <p:sldId id="313" r:id="rId29"/>
    <p:sldId id="337" r:id="rId30"/>
    <p:sldId id="314" r:id="rId31"/>
    <p:sldId id="315" r:id="rId32"/>
    <p:sldId id="320" r:id="rId33"/>
    <p:sldId id="321" r:id="rId34"/>
    <p:sldId id="330" r:id="rId35"/>
    <p:sldId id="340" r:id="rId36"/>
    <p:sldId id="341" r:id="rId37"/>
    <p:sldId id="342" r:id="rId38"/>
    <p:sldId id="331" r:id="rId39"/>
    <p:sldId id="303" r:id="rId40"/>
    <p:sldId id="338" r:id="rId41"/>
    <p:sldId id="33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33" autoAdjust="0"/>
    <p:restoredTop sz="91507" autoAdjust="0"/>
  </p:normalViewPr>
  <p:slideViewPr>
    <p:cSldViewPr snapToGrid="0" snapToObjects="1">
      <p:cViewPr varScale="1">
        <p:scale>
          <a:sx n="113" d="100"/>
          <a:sy n="113" d="100"/>
        </p:scale>
        <p:origin x="115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4" Type="http://schemas.openxmlformats.org/officeDocument/2006/relationships/image" Target="../media/image6.svg"/></Relationships>
</file>

<file path=ppt/diagrams/_rels/data11.xml.rels><?xml version="1.0" encoding="UTF-8" standalone="yes"?>
<Relationships xmlns="http://schemas.openxmlformats.org/package/2006/relationships"><Relationship Id="rId1" Type="http://schemas.openxmlformats.org/officeDocument/2006/relationships/hyperlink" Target="https://www.bing.com/ck/a?!&amp;&amp;p=71a7afb950c45b16c7582bf8f543220e0c86491a05e4f812ab30c9460ce0983eJmltdHM9MTc4MTA0OTYwMA&amp;ptn=3&amp;ver=2&amp;hsh=4&amp;fclid=0e7652e0-64b8-69f1-15ee-4671652e68ed&amp;psq=geriatric+associations&amp;u=a1aHR0cHM6Ly93d3cuYW1lcmljYW5nZXJpYXRyaWNzLm9yZy8" TargetMode="External"/></Relationships>
</file>

<file path=ppt/diagrams/_rels/data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4" Type="http://schemas.openxmlformats.org/officeDocument/2006/relationships/image" Target="../media/image6.svg"/></Relationships>
</file>

<file path=ppt/diagrams/_rels/drawing11.xml.rels><?xml version="1.0" encoding="UTF-8" standalone="yes"?>
<Relationships xmlns="http://schemas.openxmlformats.org/package/2006/relationships"><Relationship Id="rId1" Type="http://schemas.openxmlformats.org/officeDocument/2006/relationships/hyperlink" Target="https://www.bing.com/ck/a?!&amp;&amp;p=71a7afb950c45b16c7582bf8f543220e0c86491a05e4f812ab30c9460ce0983eJmltdHM9MTc4MTA0OTYwMA&amp;ptn=3&amp;ver=2&amp;hsh=4&amp;fclid=0e7652e0-64b8-69f1-15ee-4671652e68ed&amp;psq=geriatric+associations&amp;u=a1aHR0cHM6Ly93d3cuYW1lcmljYW5nZXJpYXRyaWNzLm9yZy8" TargetMode="External"/></Relationships>
</file>

<file path=ppt/diagrams/_rels/drawing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DB448-CDC2-4C2A-95DC-3E90AF74E8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4600E08-06E7-4A5A-B7DB-7BCD33FB2380}">
      <dgm:prSet/>
      <dgm:spPr/>
      <dgm:t>
        <a:bodyPr/>
        <a:lstStyle/>
        <a:p>
          <a:r>
            <a:rPr lang="en-US"/>
            <a:t>Each committee member sent list of (unstructured) topics, ideas, thoughts, … to the designated member who would analyse the material;</a:t>
          </a:r>
          <a:br>
            <a:rPr lang="en-US"/>
          </a:br>
          <a:endParaRPr lang="en-US"/>
        </a:p>
      </dgm:t>
    </dgm:pt>
    <dgm:pt modelId="{DD178C91-D0EE-422F-B22D-24FAB24B03DF}" type="parTrans" cxnId="{463A53C5-203B-4C99-BD97-B7550A7229F9}">
      <dgm:prSet/>
      <dgm:spPr/>
      <dgm:t>
        <a:bodyPr/>
        <a:lstStyle/>
        <a:p>
          <a:endParaRPr lang="en-US"/>
        </a:p>
      </dgm:t>
    </dgm:pt>
    <dgm:pt modelId="{A095D916-B070-4759-A02C-F307A72B1963}" type="sibTrans" cxnId="{463A53C5-203B-4C99-BD97-B7550A7229F9}">
      <dgm:prSet/>
      <dgm:spPr/>
      <dgm:t>
        <a:bodyPr/>
        <a:lstStyle/>
        <a:p>
          <a:endParaRPr lang="en-US"/>
        </a:p>
      </dgm:t>
    </dgm:pt>
    <dgm:pt modelId="{0FA0777D-B455-4422-9367-BDA745801A35}">
      <dgm:prSet/>
      <dgm:spPr/>
      <dgm:t>
        <a:bodyPr/>
        <a:lstStyle/>
        <a:p>
          <a:r>
            <a:rPr lang="en-US"/>
            <a:t>Using a process of semantic analysis, the diverse and manifold suggestions coalesced around several themes;</a:t>
          </a:r>
        </a:p>
      </dgm:t>
    </dgm:pt>
    <dgm:pt modelId="{0D045539-7CB8-421B-BEC2-E24C3A3B2658}" type="parTrans" cxnId="{3E150D5E-8D84-446F-9C35-CFCD7549E15D}">
      <dgm:prSet/>
      <dgm:spPr/>
      <dgm:t>
        <a:bodyPr/>
        <a:lstStyle/>
        <a:p>
          <a:endParaRPr lang="en-US"/>
        </a:p>
      </dgm:t>
    </dgm:pt>
    <dgm:pt modelId="{BC20530A-5E7E-4618-B341-A8FB5E4BF62B}" type="sibTrans" cxnId="{3E150D5E-8D84-446F-9C35-CFCD7549E15D}">
      <dgm:prSet/>
      <dgm:spPr/>
      <dgm:t>
        <a:bodyPr/>
        <a:lstStyle/>
        <a:p>
          <a:endParaRPr lang="en-US"/>
        </a:p>
      </dgm:t>
    </dgm:pt>
    <dgm:pt modelId="{208D77A2-351C-4271-9D35-6D01C294FFC1}">
      <dgm:prSet/>
      <dgm:spPr/>
      <dgm:t>
        <a:bodyPr/>
        <a:lstStyle/>
        <a:p>
          <a:r>
            <a:rPr lang="en-US"/>
            <a:t>After some back and forth (via email and zoom meeting) we settled on the 7 themes that you will see today;</a:t>
          </a:r>
        </a:p>
      </dgm:t>
    </dgm:pt>
    <dgm:pt modelId="{A0257C22-FC49-4E4C-AFFF-889F5E466FC0}" type="parTrans" cxnId="{0FF2BDEA-D6A4-4E02-A71D-757DC3BDAE76}">
      <dgm:prSet/>
      <dgm:spPr/>
      <dgm:t>
        <a:bodyPr/>
        <a:lstStyle/>
        <a:p>
          <a:endParaRPr lang="en-US"/>
        </a:p>
      </dgm:t>
    </dgm:pt>
    <dgm:pt modelId="{A6B2F4CA-030D-4745-8B96-2EBBB3651301}" type="sibTrans" cxnId="{0FF2BDEA-D6A4-4E02-A71D-757DC3BDAE76}">
      <dgm:prSet/>
      <dgm:spPr/>
      <dgm:t>
        <a:bodyPr/>
        <a:lstStyle/>
        <a:p>
          <a:endParaRPr lang="en-US"/>
        </a:p>
      </dgm:t>
    </dgm:pt>
    <dgm:pt modelId="{AFE3E8B5-17D9-4CC7-8F12-6018321FEAB5}">
      <dgm:prSet/>
      <dgm:spPr/>
      <dgm:t>
        <a:bodyPr/>
        <a:lstStyle/>
        <a:p>
          <a:r>
            <a:rPr lang="en-US"/>
            <a:t>And now present these as a catalyst for further discussion and idea generation to mature RPAN into an instrument that facilitates the meaningful engagement of retired academics in society.</a:t>
          </a:r>
        </a:p>
      </dgm:t>
    </dgm:pt>
    <dgm:pt modelId="{09CF783C-EBCD-489E-93CC-2D35E5CCA3BF}" type="parTrans" cxnId="{A8C6B367-3864-468C-B54C-94FDE5CB3BE5}">
      <dgm:prSet/>
      <dgm:spPr/>
      <dgm:t>
        <a:bodyPr/>
        <a:lstStyle/>
        <a:p>
          <a:endParaRPr lang="en-US"/>
        </a:p>
      </dgm:t>
    </dgm:pt>
    <dgm:pt modelId="{F275BF65-F770-4790-B814-57DE88F6F62F}" type="sibTrans" cxnId="{A8C6B367-3864-468C-B54C-94FDE5CB3BE5}">
      <dgm:prSet/>
      <dgm:spPr/>
      <dgm:t>
        <a:bodyPr/>
        <a:lstStyle/>
        <a:p>
          <a:endParaRPr lang="en-US"/>
        </a:p>
      </dgm:t>
    </dgm:pt>
    <dgm:pt modelId="{4C33084A-D90F-413C-B184-D0A50AAB01A0}" type="pres">
      <dgm:prSet presAssocID="{50BDB448-CDC2-4C2A-95DC-3E90AF74E8B8}" presName="root" presStyleCnt="0">
        <dgm:presLayoutVars>
          <dgm:dir/>
          <dgm:resizeHandles val="exact"/>
        </dgm:presLayoutVars>
      </dgm:prSet>
      <dgm:spPr/>
    </dgm:pt>
    <dgm:pt modelId="{9BA80987-55A7-4E0F-977E-595A4A8030F4}" type="pres">
      <dgm:prSet presAssocID="{A4600E08-06E7-4A5A-B7DB-7BCD33FB2380}" presName="compNode" presStyleCnt="0"/>
      <dgm:spPr/>
    </dgm:pt>
    <dgm:pt modelId="{8BCE09F2-B4A4-47A4-9E64-19487CE8D6B8}" type="pres">
      <dgm:prSet presAssocID="{A4600E08-06E7-4A5A-B7DB-7BCD33FB2380}" presName="bgRect" presStyleLbl="bgShp" presStyleIdx="0" presStyleCnt="4"/>
      <dgm:spPr/>
    </dgm:pt>
    <dgm:pt modelId="{6E7CC8DA-DEDF-4BA4-8D93-764D0B59422E}" type="pres">
      <dgm:prSet presAssocID="{A4600E08-06E7-4A5A-B7DB-7BCD33FB2380}"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eeting"/>
        </a:ext>
      </dgm:extLst>
    </dgm:pt>
    <dgm:pt modelId="{BCF0A42B-E477-40EB-8DFD-CD06BFA7EFAF}" type="pres">
      <dgm:prSet presAssocID="{A4600E08-06E7-4A5A-B7DB-7BCD33FB2380}" presName="spaceRect" presStyleCnt="0"/>
      <dgm:spPr/>
    </dgm:pt>
    <dgm:pt modelId="{56545191-9A73-43F3-97C8-55C37E400693}" type="pres">
      <dgm:prSet presAssocID="{A4600E08-06E7-4A5A-B7DB-7BCD33FB2380}" presName="parTx" presStyleLbl="revTx" presStyleIdx="0" presStyleCnt="4">
        <dgm:presLayoutVars>
          <dgm:chMax val="0"/>
          <dgm:chPref val="0"/>
        </dgm:presLayoutVars>
      </dgm:prSet>
      <dgm:spPr/>
    </dgm:pt>
    <dgm:pt modelId="{24C7B9E9-C3E6-4C20-A395-33EF38EE848A}" type="pres">
      <dgm:prSet presAssocID="{A095D916-B070-4759-A02C-F307A72B1963}" presName="sibTrans" presStyleCnt="0"/>
      <dgm:spPr/>
    </dgm:pt>
    <dgm:pt modelId="{7586528F-9DEA-40AE-B474-6F07B62EB916}" type="pres">
      <dgm:prSet presAssocID="{0FA0777D-B455-4422-9367-BDA745801A35}" presName="compNode" presStyleCnt="0"/>
      <dgm:spPr/>
    </dgm:pt>
    <dgm:pt modelId="{DDD58AE7-6921-4E28-AF78-DAF3C3A46BB0}" type="pres">
      <dgm:prSet presAssocID="{0FA0777D-B455-4422-9367-BDA745801A35}" presName="bgRect" presStyleLbl="bgShp" presStyleIdx="1" presStyleCnt="4"/>
      <dgm:spPr/>
    </dgm:pt>
    <dgm:pt modelId="{1B44043B-12BB-4D93-87AF-32A7FA041314}" type="pres">
      <dgm:prSet presAssocID="{0FA0777D-B455-4422-9367-BDA745801A35}"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B16A4E6D-9470-4F81-9D0D-851EF5068EFC}" type="pres">
      <dgm:prSet presAssocID="{0FA0777D-B455-4422-9367-BDA745801A35}" presName="spaceRect" presStyleCnt="0"/>
      <dgm:spPr/>
    </dgm:pt>
    <dgm:pt modelId="{8414C6C0-749B-4470-BCD4-F46CB899E6EF}" type="pres">
      <dgm:prSet presAssocID="{0FA0777D-B455-4422-9367-BDA745801A35}" presName="parTx" presStyleLbl="revTx" presStyleIdx="1" presStyleCnt="4">
        <dgm:presLayoutVars>
          <dgm:chMax val="0"/>
          <dgm:chPref val="0"/>
        </dgm:presLayoutVars>
      </dgm:prSet>
      <dgm:spPr/>
    </dgm:pt>
    <dgm:pt modelId="{1D0C4AF4-FAC9-415F-9242-BF0AC75805DB}" type="pres">
      <dgm:prSet presAssocID="{BC20530A-5E7E-4618-B341-A8FB5E4BF62B}" presName="sibTrans" presStyleCnt="0"/>
      <dgm:spPr/>
    </dgm:pt>
    <dgm:pt modelId="{29EAEAB5-6A93-4ED8-8F46-33676F712254}" type="pres">
      <dgm:prSet presAssocID="{208D77A2-351C-4271-9D35-6D01C294FFC1}" presName="compNode" presStyleCnt="0"/>
      <dgm:spPr/>
    </dgm:pt>
    <dgm:pt modelId="{1E2EE122-5226-4DD1-AADE-1574B83C4C05}" type="pres">
      <dgm:prSet presAssocID="{208D77A2-351C-4271-9D35-6D01C294FFC1}" presName="bgRect" presStyleLbl="bgShp" presStyleIdx="2" presStyleCnt="4"/>
      <dgm:spPr/>
    </dgm:pt>
    <dgm:pt modelId="{24B25049-C3EA-436A-8729-F59260394D51}" type="pres">
      <dgm:prSet presAssocID="{208D77A2-351C-4271-9D35-6D01C294FFC1}"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elescope"/>
        </a:ext>
      </dgm:extLst>
    </dgm:pt>
    <dgm:pt modelId="{A6683A5D-99C4-45D9-8C57-57F2819ED833}" type="pres">
      <dgm:prSet presAssocID="{208D77A2-351C-4271-9D35-6D01C294FFC1}" presName="spaceRect" presStyleCnt="0"/>
      <dgm:spPr/>
    </dgm:pt>
    <dgm:pt modelId="{1177F31C-E8C3-4896-9590-B3CADCA8C59A}" type="pres">
      <dgm:prSet presAssocID="{208D77A2-351C-4271-9D35-6D01C294FFC1}" presName="parTx" presStyleLbl="revTx" presStyleIdx="2" presStyleCnt="4">
        <dgm:presLayoutVars>
          <dgm:chMax val="0"/>
          <dgm:chPref val="0"/>
        </dgm:presLayoutVars>
      </dgm:prSet>
      <dgm:spPr/>
    </dgm:pt>
    <dgm:pt modelId="{782B5353-9A7C-4406-B155-B6B5540FE370}" type="pres">
      <dgm:prSet presAssocID="{A6B2F4CA-030D-4745-8B96-2EBBB3651301}" presName="sibTrans" presStyleCnt="0"/>
      <dgm:spPr/>
    </dgm:pt>
    <dgm:pt modelId="{93F34BE7-677E-45A4-A84E-FD691E31B45D}" type="pres">
      <dgm:prSet presAssocID="{AFE3E8B5-17D9-4CC7-8F12-6018321FEAB5}" presName="compNode" presStyleCnt="0"/>
      <dgm:spPr/>
    </dgm:pt>
    <dgm:pt modelId="{01683824-C659-4A37-9241-11551A8DEB0D}" type="pres">
      <dgm:prSet presAssocID="{AFE3E8B5-17D9-4CC7-8F12-6018321FEAB5}" presName="bgRect" presStyleLbl="bgShp" presStyleIdx="3" presStyleCnt="4"/>
      <dgm:spPr/>
    </dgm:pt>
    <dgm:pt modelId="{27D33DAF-9A04-4B04-8394-060F3249A008}" type="pres">
      <dgm:prSet presAssocID="{AFE3E8B5-17D9-4CC7-8F12-6018321FEAB5}"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102E6A67-A24F-4B37-B083-3CB73EF8B316}" type="pres">
      <dgm:prSet presAssocID="{AFE3E8B5-17D9-4CC7-8F12-6018321FEAB5}" presName="spaceRect" presStyleCnt="0"/>
      <dgm:spPr/>
    </dgm:pt>
    <dgm:pt modelId="{A865D965-CB77-41D9-BECF-8DA8790041BB}" type="pres">
      <dgm:prSet presAssocID="{AFE3E8B5-17D9-4CC7-8F12-6018321FEAB5}" presName="parTx" presStyleLbl="revTx" presStyleIdx="3" presStyleCnt="4">
        <dgm:presLayoutVars>
          <dgm:chMax val="0"/>
          <dgm:chPref val="0"/>
        </dgm:presLayoutVars>
      </dgm:prSet>
      <dgm:spPr/>
    </dgm:pt>
  </dgm:ptLst>
  <dgm:cxnLst>
    <dgm:cxn modelId="{02076317-2D5A-4153-B8EE-38FF93FA6C7A}" type="presOf" srcId="{AFE3E8B5-17D9-4CC7-8F12-6018321FEAB5}" destId="{A865D965-CB77-41D9-BECF-8DA8790041BB}" srcOrd="0" destOrd="0" presId="urn:microsoft.com/office/officeart/2018/2/layout/IconVerticalSolidList"/>
    <dgm:cxn modelId="{F98B621F-C7D0-414F-B598-AF5C9C691F22}" type="presOf" srcId="{A4600E08-06E7-4A5A-B7DB-7BCD33FB2380}" destId="{56545191-9A73-43F3-97C8-55C37E400693}" srcOrd="0" destOrd="0" presId="urn:microsoft.com/office/officeart/2018/2/layout/IconVerticalSolidList"/>
    <dgm:cxn modelId="{4E05412A-2B8C-435F-8902-03C670D08EBE}" type="presOf" srcId="{208D77A2-351C-4271-9D35-6D01C294FFC1}" destId="{1177F31C-E8C3-4896-9590-B3CADCA8C59A}" srcOrd="0" destOrd="0" presId="urn:microsoft.com/office/officeart/2018/2/layout/IconVerticalSolidList"/>
    <dgm:cxn modelId="{2E16832D-ED93-475A-892D-B9ADB7A02759}" type="presOf" srcId="{50BDB448-CDC2-4C2A-95DC-3E90AF74E8B8}" destId="{4C33084A-D90F-413C-B184-D0A50AAB01A0}" srcOrd="0" destOrd="0" presId="urn:microsoft.com/office/officeart/2018/2/layout/IconVerticalSolidList"/>
    <dgm:cxn modelId="{3E150D5E-8D84-446F-9C35-CFCD7549E15D}" srcId="{50BDB448-CDC2-4C2A-95DC-3E90AF74E8B8}" destId="{0FA0777D-B455-4422-9367-BDA745801A35}" srcOrd="1" destOrd="0" parTransId="{0D045539-7CB8-421B-BEC2-E24C3A3B2658}" sibTransId="{BC20530A-5E7E-4618-B341-A8FB5E4BF62B}"/>
    <dgm:cxn modelId="{A8C6B367-3864-468C-B54C-94FDE5CB3BE5}" srcId="{50BDB448-CDC2-4C2A-95DC-3E90AF74E8B8}" destId="{AFE3E8B5-17D9-4CC7-8F12-6018321FEAB5}" srcOrd="3" destOrd="0" parTransId="{09CF783C-EBCD-489E-93CC-2D35E5CCA3BF}" sibTransId="{F275BF65-F770-4790-B814-57DE88F6F62F}"/>
    <dgm:cxn modelId="{463A53C5-203B-4C99-BD97-B7550A7229F9}" srcId="{50BDB448-CDC2-4C2A-95DC-3E90AF74E8B8}" destId="{A4600E08-06E7-4A5A-B7DB-7BCD33FB2380}" srcOrd="0" destOrd="0" parTransId="{DD178C91-D0EE-422F-B22D-24FAB24B03DF}" sibTransId="{A095D916-B070-4759-A02C-F307A72B1963}"/>
    <dgm:cxn modelId="{0FF2BDEA-D6A4-4E02-A71D-757DC3BDAE76}" srcId="{50BDB448-CDC2-4C2A-95DC-3E90AF74E8B8}" destId="{208D77A2-351C-4271-9D35-6D01C294FFC1}" srcOrd="2" destOrd="0" parTransId="{A0257C22-FC49-4E4C-AFFF-889F5E466FC0}" sibTransId="{A6B2F4CA-030D-4745-8B96-2EBBB3651301}"/>
    <dgm:cxn modelId="{24F575F4-D921-4D09-BC79-720AB56D2B15}" type="presOf" srcId="{0FA0777D-B455-4422-9367-BDA745801A35}" destId="{8414C6C0-749B-4470-BCD4-F46CB899E6EF}" srcOrd="0" destOrd="0" presId="urn:microsoft.com/office/officeart/2018/2/layout/IconVerticalSolidList"/>
    <dgm:cxn modelId="{2D3B9A12-04E3-4880-917B-4EAABCD418E1}" type="presParOf" srcId="{4C33084A-D90F-413C-B184-D0A50AAB01A0}" destId="{9BA80987-55A7-4E0F-977E-595A4A8030F4}" srcOrd="0" destOrd="0" presId="urn:microsoft.com/office/officeart/2018/2/layout/IconVerticalSolidList"/>
    <dgm:cxn modelId="{BAA67219-211B-4F9D-9187-91E5A3042CE3}" type="presParOf" srcId="{9BA80987-55A7-4E0F-977E-595A4A8030F4}" destId="{8BCE09F2-B4A4-47A4-9E64-19487CE8D6B8}" srcOrd="0" destOrd="0" presId="urn:microsoft.com/office/officeart/2018/2/layout/IconVerticalSolidList"/>
    <dgm:cxn modelId="{7C1D3F98-659E-48BC-8869-D2D4EB116260}" type="presParOf" srcId="{9BA80987-55A7-4E0F-977E-595A4A8030F4}" destId="{6E7CC8DA-DEDF-4BA4-8D93-764D0B59422E}" srcOrd="1" destOrd="0" presId="urn:microsoft.com/office/officeart/2018/2/layout/IconVerticalSolidList"/>
    <dgm:cxn modelId="{5A1BEBDD-302A-4BC5-BAEC-CE7AD70A8B97}" type="presParOf" srcId="{9BA80987-55A7-4E0F-977E-595A4A8030F4}" destId="{BCF0A42B-E477-40EB-8DFD-CD06BFA7EFAF}" srcOrd="2" destOrd="0" presId="urn:microsoft.com/office/officeart/2018/2/layout/IconVerticalSolidList"/>
    <dgm:cxn modelId="{81E92328-C484-4FC9-B26F-F54B20D09DEC}" type="presParOf" srcId="{9BA80987-55A7-4E0F-977E-595A4A8030F4}" destId="{56545191-9A73-43F3-97C8-55C37E400693}" srcOrd="3" destOrd="0" presId="urn:microsoft.com/office/officeart/2018/2/layout/IconVerticalSolidList"/>
    <dgm:cxn modelId="{8BE7E07D-51FD-4D21-B8B7-E3FC551BB38B}" type="presParOf" srcId="{4C33084A-D90F-413C-B184-D0A50AAB01A0}" destId="{24C7B9E9-C3E6-4C20-A395-33EF38EE848A}" srcOrd="1" destOrd="0" presId="urn:microsoft.com/office/officeart/2018/2/layout/IconVerticalSolidList"/>
    <dgm:cxn modelId="{AA728541-CC50-4E05-9BC9-7AB32FB2A54A}" type="presParOf" srcId="{4C33084A-D90F-413C-B184-D0A50AAB01A0}" destId="{7586528F-9DEA-40AE-B474-6F07B62EB916}" srcOrd="2" destOrd="0" presId="urn:microsoft.com/office/officeart/2018/2/layout/IconVerticalSolidList"/>
    <dgm:cxn modelId="{89D3BC74-4E5F-461E-8F6B-11549F2B0EF7}" type="presParOf" srcId="{7586528F-9DEA-40AE-B474-6F07B62EB916}" destId="{DDD58AE7-6921-4E28-AF78-DAF3C3A46BB0}" srcOrd="0" destOrd="0" presId="urn:microsoft.com/office/officeart/2018/2/layout/IconVerticalSolidList"/>
    <dgm:cxn modelId="{41909A1C-F04F-47E1-82B3-253DC7D223F3}" type="presParOf" srcId="{7586528F-9DEA-40AE-B474-6F07B62EB916}" destId="{1B44043B-12BB-4D93-87AF-32A7FA041314}" srcOrd="1" destOrd="0" presId="urn:microsoft.com/office/officeart/2018/2/layout/IconVerticalSolidList"/>
    <dgm:cxn modelId="{E1C8B139-5FB8-4EC6-AAA7-90E033DDBB44}" type="presParOf" srcId="{7586528F-9DEA-40AE-B474-6F07B62EB916}" destId="{B16A4E6D-9470-4F81-9D0D-851EF5068EFC}" srcOrd="2" destOrd="0" presId="urn:microsoft.com/office/officeart/2018/2/layout/IconVerticalSolidList"/>
    <dgm:cxn modelId="{32E31134-361C-4B76-BCF8-FE366ADB4B35}" type="presParOf" srcId="{7586528F-9DEA-40AE-B474-6F07B62EB916}" destId="{8414C6C0-749B-4470-BCD4-F46CB899E6EF}" srcOrd="3" destOrd="0" presId="urn:microsoft.com/office/officeart/2018/2/layout/IconVerticalSolidList"/>
    <dgm:cxn modelId="{54693C17-0941-4F03-9720-DB9C92485E78}" type="presParOf" srcId="{4C33084A-D90F-413C-B184-D0A50AAB01A0}" destId="{1D0C4AF4-FAC9-415F-9242-BF0AC75805DB}" srcOrd="3" destOrd="0" presId="urn:microsoft.com/office/officeart/2018/2/layout/IconVerticalSolidList"/>
    <dgm:cxn modelId="{4C2E24D7-9375-4B61-B79B-C9DBD2689AC5}" type="presParOf" srcId="{4C33084A-D90F-413C-B184-D0A50AAB01A0}" destId="{29EAEAB5-6A93-4ED8-8F46-33676F712254}" srcOrd="4" destOrd="0" presId="urn:microsoft.com/office/officeart/2018/2/layout/IconVerticalSolidList"/>
    <dgm:cxn modelId="{6581F647-31FC-4395-816C-9D5EDC8CDB72}" type="presParOf" srcId="{29EAEAB5-6A93-4ED8-8F46-33676F712254}" destId="{1E2EE122-5226-4DD1-AADE-1574B83C4C05}" srcOrd="0" destOrd="0" presId="urn:microsoft.com/office/officeart/2018/2/layout/IconVerticalSolidList"/>
    <dgm:cxn modelId="{91EC254B-D2C0-4D6D-B845-005748177084}" type="presParOf" srcId="{29EAEAB5-6A93-4ED8-8F46-33676F712254}" destId="{24B25049-C3EA-436A-8729-F59260394D51}" srcOrd="1" destOrd="0" presId="urn:microsoft.com/office/officeart/2018/2/layout/IconVerticalSolidList"/>
    <dgm:cxn modelId="{38D6CAFF-1899-47C3-95CF-0AF1DCB35E15}" type="presParOf" srcId="{29EAEAB5-6A93-4ED8-8F46-33676F712254}" destId="{A6683A5D-99C4-45D9-8C57-57F2819ED833}" srcOrd="2" destOrd="0" presId="urn:microsoft.com/office/officeart/2018/2/layout/IconVerticalSolidList"/>
    <dgm:cxn modelId="{45A33A28-6593-44E7-B594-7C51183C06E9}" type="presParOf" srcId="{29EAEAB5-6A93-4ED8-8F46-33676F712254}" destId="{1177F31C-E8C3-4896-9590-B3CADCA8C59A}" srcOrd="3" destOrd="0" presId="urn:microsoft.com/office/officeart/2018/2/layout/IconVerticalSolidList"/>
    <dgm:cxn modelId="{6A7DC1F5-F44C-4F94-9AE2-1DED8AB11B2D}" type="presParOf" srcId="{4C33084A-D90F-413C-B184-D0A50AAB01A0}" destId="{782B5353-9A7C-4406-B155-B6B5540FE370}" srcOrd="5" destOrd="0" presId="urn:microsoft.com/office/officeart/2018/2/layout/IconVerticalSolidList"/>
    <dgm:cxn modelId="{B745FB4D-FA72-46ED-9C02-1BDE231254F3}" type="presParOf" srcId="{4C33084A-D90F-413C-B184-D0A50AAB01A0}" destId="{93F34BE7-677E-45A4-A84E-FD691E31B45D}" srcOrd="6" destOrd="0" presId="urn:microsoft.com/office/officeart/2018/2/layout/IconVerticalSolidList"/>
    <dgm:cxn modelId="{EF32511B-C841-4984-B95F-8A961C74B4EE}" type="presParOf" srcId="{93F34BE7-677E-45A4-A84E-FD691E31B45D}" destId="{01683824-C659-4A37-9241-11551A8DEB0D}" srcOrd="0" destOrd="0" presId="urn:microsoft.com/office/officeart/2018/2/layout/IconVerticalSolidList"/>
    <dgm:cxn modelId="{EAC9EEB6-61FF-4101-AA3E-F077E7E947C5}" type="presParOf" srcId="{93F34BE7-677E-45A4-A84E-FD691E31B45D}" destId="{27D33DAF-9A04-4B04-8394-060F3249A008}" srcOrd="1" destOrd="0" presId="urn:microsoft.com/office/officeart/2018/2/layout/IconVerticalSolidList"/>
    <dgm:cxn modelId="{D7B9D681-0CE0-4F3D-99F9-3A2D5796FABF}" type="presParOf" srcId="{93F34BE7-677E-45A4-A84E-FD691E31B45D}" destId="{102E6A67-A24F-4B37-B083-3CB73EF8B316}" srcOrd="2" destOrd="0" presId="urn:microsoft.com/office/officeart/2018/2/layout/IconVerticalSolidList"/>
    <dgm:cxn modelId="{F9E9E234-25FE-4AE6-934D-95A8BE49028F}" type="presParOf" srcId="{93F34BE7-677E-45A4-A84E-FD691E31B45D}" destId="{A865D965-CB77-41D9-BECF-8DA8790041B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82E8BE-4231-449F-A121-72EA36289400}" type="doc">
      <dgm:prSet loTypeId="urn:microsoft.com/office/officeart/2005/8/layout/process4" loCatId="process" qsTypeId="urn:microsoft.com/office/officeart/2005/8/quickstyle/simple4" qsCatId="simple" csTypeId="urn:microsoft.com/office/officeart/2005/8/colors/colorful5" csCatId="colorful"/>
      <dgm:spPr/>
      <dgm:t>
        <a:bodyPr/>
        <a:lstStyle/>
        <a:p>
          <a:endParaRPr lang="en-US"/>
        </a:p>
      </dgm:t>
    </dgm:pt>
    <dgm:pt modelId="{17B6E562-B634-4A3F-B91B-B78CCE614CD6}">
      <dgm:prSet/>
      <dgm:spPr/>
      <dgm:t>
        <a:bodyPr/>
        <a:lstStyle/>
        <a:p>
          <a:r>
            <a:rPr lang="en-US"/>
            <a:t>Established the RPAN website which contains links to other retiree association websites, as well as names and emails of members in those organizations.</a:t>
          </a:r>
        </a:p>
      </dgm:t>
    </dgm:pt>
    <dgm:pt modelId="{FB647D49-B793-4E59-A02F-84C3E178D373}" type="parTrans" cxnId="{7196D6CF-1D7C-460A-B9F9-F669FC20617F}">
      <dgm:prSet/>
      <dgm:spPr/>
      <dgm:t>
        <a:bodyPr/>
        <a:lstStyle/>
        <a:p>
          <a:endParaRPr lang="en-US"/>
        </a:p>
      </dgm:t>
    </dgm:pt>
    <dgm:pt modelId="{CAF50384-7C03-46EF-A2BA-935564C438CC}" type="sibTrans" cxnId="{7196D6CF-1D7C-460A-B9F9-F669FC20617F}">
      <dgm:prSet/>
      <dgm:spPr/>
      <dgm:t>
        <a:bodyPr/>
        <a:lstStyle/>
        <a:p>
          <a:endParaRPr lang="en-US"/>
        </a:p>
      </dgm:t>
    </dgm:pt>
    <dgm:pt modelId="{E9509249-E68B-452D-8B49-193897237134}">
      <dgm:prSet/>
      <dgm:spPr/>
      <dgm:t>
        <a:bodyPr/>
        <a:lstStyle/>
        <a:p>
          <a:r>
            <a:rPr lang="en-US"/>
            <a:t>Scheduled quarterly meetings with interested parties from the higher education community network</a:t>
          </a:r>
        </a:p>
      </dgm:t>
    </dgm:pt>
    <dgm:pt modelId="{08454981-C4DF-4CA6-98C6-1A5808BF483E}" type="parTrans" cxnId="{9797FA8F-F370-4B38-93F0-9A88652A226E}">
      <dgm:prSet/>
      <dgm:spPr/>
      <dgm:t>
        <a:bodyPr/>
        <a:lstStyle/>
        <a:p>
          <a:endParaRPr lang="en-US"/>
        </a:p>
      </dgm:t>
    </dgm:pt>
    <dgm:pt modelId="{CE0CB88A-0778-4912-97EA-778BD90248E2}" type="sibTrans" cxnId="{9797FA8F-F370-4B38-93F0-9A88652A226E}">
      <dgm:prSet/>
      <dgm:spPr/>
      <dgm:t>
        <a:bodyPr/>
        <a:lstStyle/>
        <a:p>
          <a:endParaRPr lang="en-US"/>
        </a:p>
      </dgm:t>
    </dgm:pt>
    <dgm:pt modelId="{95F149C3-C93A-4BCD-9E99-F8D6A0C15937}">
      <dgm:prSet/>
      <dgm:spPr/>
      <dgm:t>
        <a:bodyPr/>
        <a:lstStyle/>
        <a:p>
          <a:r>
            <a:rPr lang="en-US"/>
            <a:t>Established a connection with AROHE and CURAC</a:t>
          </a:r>
        </a:p>
      </dgm:t>
    </dgm:pt>
    <dgm:pt modelId="{FAB4EF19-B447-4A71-AAEF-824A53F377CE}" type="parTrans" cxnId="{ABAEEE97-D994-45F1-9546-E1B50F732710}">
      <dgm:prSet/>
      <dgm:spPr/>
      <dgm:t>
        <a:bodyPr/>
        <a:lstStyle/>
        <a:p>
          <a:endParaRPr lang="en-US"/>
        </a:p>
      </dgm:t>
    </dgm:pt>
    <dgm:pt modelId="{AC4975CB-FA80-427B-A0A9-72111557848F}" type="sibTrans" cxnId="{ABAEEE97-D994-45F1-9546-E1B50F732710}">
      <dgm:prSet/>
      <dgm:spPr/>
      <dgm:t>
        <a:bodyPr/>
        <a:lstStyle/>
        <a:p>
          <a:endParaRPr lang="en-US"/>
        </a:p>
      </dgm:t>
    </dgm:pt>
    <dgm:pt modelId="{308FD6EB-5D73-4D8F-91FD-67551454DD9E}" type="pres">
      <dgm:prSet presAssocID="{E082E8BE-4231-449F-A121-72EA36289400}" presName="Name0" presStyleCnt="0">
        <dgm:presLayoutVars>
          <dgm:dir/>
          <dgm:animLvl val="lvl"/>
          <dgm:resizeHandles val="exact"/>
        </dgm:presLayoutVars>
      </dgm:prSet>
      <dgm:spPr/>
    </dgm:pt>
    <dgm:pt modelId="{A4E79DBD-0EB3-49F4-869D-FF9708C8C29E}" type="pres">
      <dgm:prSet presAssocID="{95F149C3-C93A-4BCD-9E99-F8D6A0C15937}" presName="boxAndChildren" presStyleCnt="0"/>
      <dgm:spPr/>
    </dgm:pt>
    <dgm:pt modelId="{A97EAD4E-1080-4E80-A8DA-8CDF2757B970}" type="pres">
      <dgm:prSet presAssocID="{95F149C3-C93A-4BCD-9E99-F8D6A0C15937}" presName="parentTextBox" presStyleLbl="node1" presStyleIdx="0" presStyleCnt="3"/>
      <dgm:spPr/>
    </dgm:pt>
    <dgm:pt modelId="{F8C8F729-7398-4F94-BA2A-F4EEF147E108}" type="pres">
      <dgm:prSet presAssocID="{CE0CB88A-0778-4912-97EA-778BD90248E2}" presName="sp" presStyleCnt="0"/>
      <dgm:spPr/>
    </dgm:pt>
    <dgm:pt modelId="{2CD371C7-9BE2-4BAD-B319-B2D9E917C641}" type="pres">
      <dgm:prSet presAssocID="{E9509249-E68B-452D-8B49-193897237134}" presName="arrowAndChildren" presStyleCnt="0"/>
      <dgm:spPr/>
    </dgm:pt>
    <dgm:pt modelId="{3162ADB0-D174-4108-A5E9-C06C6FD7E354}" type="pres">
      <dgm:prSet presAssocID="{E9509249-E68B-452D-8B49-193897237134}" presName="parentTextArrow" presStyleLbl="node1" presStyleIdx="1" presStyleCnt="3"/>
      <dgm:spPr/>
    </dgm:pt>
    <dgm:pt modelId="{16AC5F7A-186C-4F0A-A49D-84E7F387F154}" type="pres">
      <dgm:prSet presAssocID="{CAF50384-7C03-46EF-A2BA-935564C438CC}" presName="sp" presStyleCnt="0"/>
      <dgm:spPr/>
    </dgm:pt>
    <dgm:pt modelId="{CD368492-628B-43A4-962E-B7D2CB6F670E}" type="pres">
      <dgm:prSet presAssocID="{17B6E562-B634-4A3F-B91B-B78CCE614CD6}" presName="arrowAndChildren" presStyleCnt="0"/>
      <dgm:spPr/>
    </dgm:pt>
    <dgm:pt modelId="{88C0873B-19F4-43BF-8A01-F77C25E671F3}" type="pres">
      <dgm:prSet presAssocID="{17B6E562-B634-4A3F-B91B-B78CCE614CD6}" presName="parentTextArrow" presStyleLbl="node1" presStyleIdx="2" presStyleCnt="3"/>
      <dgm:spPr/>
    </dgm:pt>
  </dgm:ptLst>
  <dgm:cxnLst>
    <dgm:cxn modelId="{9B50A736-DA3B-43A7-96BC-39FBCA517EB5}" type="presOf" srcId="{E082E8BE-4231-449F-A121-72EA36289400}" destId="{308FD6EB-5D73-4D8F-91FD-67551454DD9E}" srcOrd="0" destOrd="0" presId="urn:microsoft.com/office/officeart/2005/8/layout/process4"/>
    <dgm:cxn modelId="{9FCA1844-C6C0-4ADD-8A6E-C9FA0F64F258}" type="presOf" srcId="{95F149C3-C93A-4BCD-9E99-F8D6A0C15937}" destId="{A97EAD4E-1080-4E80-A8DA-8CDF2757B970}" srcOrd="0" destOrd="0" presId="urn:microsoft.com/office/officeart/2005/8/layout/process4"/>
    <dgm:cxn modelId="{8A52986C-FD25-4FBE-B6AC-6701039BD585}" type="presOf" srcId="{E9509249-E68B-452D-8B49-193897237134}" destId="{3162ADB0-D174-4108-A5E9-C06C6FD7E354}" srcOrd="0" destOrd="0" presId="urn:microsoft.com/office/officeart/2005/8/layout/process4"/>
    <dgm:cxn modelId="{9797FA8F-F370-4B38-93F0-9A88652A226E}" srcId="{E082E8BE-4231-449F-A121-72EA36289400}" destId="{E9509249-E68B-452D-8B49-193897237134}" srcOrd="1" destOrd="0" parTransId="{08454981-C4DF-4CA6-98C6-1A5808BF483E}" sibTransId="{CE0CB88A-0778-4912-97EA-778BD90248E2}"/>
    <dgm:cxn modelId="{ABAEEE97-D994-45F1-9546-E1B50F732710}" srcId="{E082E8BE-4231-449F-A121-72EA36289400}" destId="{95F149C3-C93A-4BCD-9E99-F8D6A0C15937}" srcOrd="2" destOrd="0" parTransId="{FAB4EF19-B447-4A71-AAEF-824A53F377CE}" sibTransId="{AC4975CB-FA80-427B-A0A9-72111557848F}"/>
    <dgm:cxn modelId="{AC79A3A3-DB22-4053-9DC0-3D2F26263206}" type="presOf" srcId="{17B6E562-B634-4A3F-B91B-B78CCE614CD6}" destId="{88C0873B-19F4-43BF-8A01-F77C25E671F3}" srcOrd="0" destOrd="0" presId="urn:microsoft.com/office/officeart/2005/8/layout/process4"/>
    <dgm:cxn modelId="{7196D6CF-1D7C-460A-B9F9-F669FC20617F}" srcId="{E082E8BE-4231-449F-A121-72EA36289400}" destId="{17B6E562-B634-4A3F-B91B-B78CCE614CD6}" srcOrd="0" destOrd="0" parTransId="{FB647D49-B793-4E59-A02F-84C3E178D373}" sibTransId="{CAF50384-7C03-46EF-A2BA-935564C438CC}"/>
    <dgm:cxn modelId="{649DACD8-A025-4395-BB89-6985BFDA4FC0}" type="presParOf" srcId="{308FD6EB-5D73-4D8F-91FD-67551454DD9E}" destId="{A4E79DBD-0EB3-49F4-869D-FF9708C8C29E}" srcOrd="0" destOrd="0" presId="urn:microsoft.com/office/officeart/2005/8/layout/process4"/>
    <dgm:cxn modelId="{A8C5274D-10EB-46CC-89AB-47D14E59700F}" type="presParOf" srcId="{A4E79DBD-0EB3-49F4-869D-FF9708C8C29E}" destId="{A97EAD4E-1080-4E80-A8DA-8CDF2757B970}" srcOrd="0" destOrd="0" presId="urn:microsoft.com/office/officeart/2005/8/layout/process4"/>
    <dgm:cxn modelId="{AF605C17-6598-4ADD-8A77-59469989596A}" type="presParOf" srcId="{308FD6EB-5D73-4D8F-91FD-67551454DD9E}" destId="{F8C8F729-7398-4F94-BA2A-F4EEF147E108}" srcOrd="1" destOrd="0" presId="urn:microsoft.com/office/officeart/2005/8/layout/process4"/>
    <dgm:cxn modelId="{A3AB1E5A-BF1C-4E0F-9B80-F4B7A62E5240}" type="presParOf" srcId="{308FD6EB-5D73-4D8F-91FD-67551454DD9E}" destId="{2CD371C7-9BE2-4BAD-B319-B2D9E917C641}" srcOrd="2" destOrd="0" presId="urn:microsoft.com/office/officeart/2005/8/layout/process4"/>
    <dgm:cxn modelId="{0B70F7AC-1293-4EEE-BA9E-587D740D2AF4}" type="presParOf" srcId="{2CD371C7-9BE2-4BAD-B319-B2D9E917C641}" destId="{3162ADB0-D174-4108-A5E9-C06C6FD7E354}" srcOrd="0" destOrd="0" presId="urn:microsoft.com/office/officeart/2005/8/layout/process4"/>
    <dgm:cxn modelId="{E2A8A4DE-1AEB-408B-981A-064B90B02E8A}" type="presParOf" srcId="{308FD6EB-5D73-4D8F-91FD-67551454DD9E}" destId="{16AC5F7A-186C-4F0A-A49D-84E7F387F154}" srcOrd="3" destOrd="0" presId="urn:microsoft.com/office/officeart/2005/8/layout/process4"/>
    <dgm:cxn modelId="{A1F22934-C61F-4E81-A027-E2B9584BDF36}" type="presParOf" srcId="{308FD6EB-5D73-4D8F-91FD-67551454DD9E}" destId="{CD368492-628B-43A4-962E-B7D2CB6F670E}" srcOrd="4" destOrd="0" presId="urn:microsoft.com/office/officeart/2005/8/layout/process4"/>
    <dgm:cxn modelId="{3BCBAD15-DCC7-4615-BBFD-3804174B769F}" type="presParOf" srcId="{CD368492-628B-43A4-962E-B7D2CB6F670E}" destId="{88C0873B-19F4-43BF-8A01-F77C25E671F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CBEB5D-786E-4FCA-96E4-3B867703001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9B051C-CB1F-4B1C-80AF-1CD49082A3B1}">
      <dgm:prSet/>
      <dgm:spPr/>
      <dgm:t>
        <a:bodyPr/>
        <a:lstStyle/>
        <a:p>
          <a:r>
            <a:rPr lang="en-US"/>
            <a:t>Osher Lifelong Learning Institute (OLLI)</a:t>
          </a:r>
        </a:p>
      </dgm:t>
    </dgm:pt>
    <dgm:pt modelId="{DFD79B97-9FA2-4801-BB5A-77102308E851}" type="parTrans" cxnId="{C2251758-398E-40C9-9181-1FB4E1F3B47F}">
      <dgm:prSet/>
      <dgm:spPr/>
      <dgm:t>
        <a:bodyPr/>
        <a:lstStyle/>
        <a:p>
          <a:endParaRPr lang="en-US"/>
        </a:p>
      </dgm:t>
    </dgm:pt>
    <dgm:pt modelId="{F282DC21-320E-47BD-B891-08B710CE0596}" type="sibTrans" cxnId="{C2251758-398E-40C9-9181-1FB4E1F3B47F}">
      <dgm:prSet/>
      <dgm:spPr/>
      <dgm:t>
        <a:bodyPr/>
        <a:lstStyle/>
        <a:p>
          <a:endParaRPr lang="en-US"/>
        </a:p>
      </dgm:t>
    </dgm:pt>
    <dgm:pt modelId="{A0433581-8EE4-46D8-A87C-DE02414E40CA}">
      <dgm:prSet/>
      <dgm:spPr/>
      <dgm:t>
        <a:bodyPr/>
        <a:lstStyle/>
        <a:p>
          <a:r>
            <a:rPr lang="en-US">
              <a:hlinkClick xmlns:r="http://schemas.openxmlformats.org/officeDocument/2006/relationships" r:id="rId1"/>
            </a:rPr>
            <a:t>American Geriatrics Society</a:t>
          </a:r>
          <a:r>
            <a:rPr lang="en-US"/>
            <a:t> (AGS)</a:t>
          </a:r>
        </a:p>
      </dgm:t>
    </dgm:pt>
    <dgm:pt modelId="{874BE2A5-E0ED-467F-BF09-89BCBABCE750}" type="parTrans" cxnId="{F4E8B89C-30F6-45D4-8542-AC0461C4AFD1}">
      <dgm:prSet/>
      <dgm:spPr/>
      <dgm:t>
        <a:bodyPr/>
        <a:lstStyle/>
        <a:p>
          <a:endParaRPr lang="en-US"/>
        </a:p>
      </dgm:t>
    </dgm:pt>
    <dgm:pt modelId="{19725943-3411-47D1-A82C-E55037B96C5E}" type="sibTrans" cxnId="{F4E8B89C-30F6-45D4-8542-AC0461C4AFD1}">
      <dgm:prSet/>
      <dgm:spPr/>
      <dgm:t>
        <a:bodyPr/>
        <a:lstStyle/>
        <a:p>
          <a:endParaRPr lang="en-US"/>
        </a:p>
      </dgm:t>
    </dgm:pt>
    <dgm:pt modelId="{154053FD-DA76-49B8-9933-2EB012AF98AD}">
      <dgm:prSet/>
      <dgm:spPr/>
      <dgm:t>
        <a:bodyPr/>
        <a:lstStyle/>
        <a:p>
          <a:r>
            <a:rPr lang="en-US"/>
            <a:t>Geriatric Societies in other countries or states</a:t>
          </a:r>
        </a:p>
      </dgm:t>
    </dgm:pt>
    <dgm:pt modelId="{86C23600-D12D-4B12-B688-C8B3B806A1A3}" type="parTrans" cxnId="{607234D6-84FA-4457-AE8C-2770594796ED}">
      <dgm:prSet/>
      <dgm:spPr/>
      <dgm:t>
        <a:bodyPr/>
        <a:lstStyle/>
        <a:p>
          <a:endParaRPr lang="en-US"/>
        </a:p>
      </dgm:t>
    </dgm:pt>
    <dgm:pt modelId="{5EB7217A-472C-4200-A46E-E31AB3405850}" type="sibTrans" cxnId="{607234D6-84FA-4457-AE8C-2770594796ED}">
      <dgm:prSet/>
      <dgm:spPr/>
      <dgm:t>
        <a:bodyPr/>
        <a:lstStyle/>
        <a:p>
          <a:endParaRPr lang="en-US"/>
        </a:p>
      </dgm:t>
    </dgm:pt>
    <dgm:pt modelId="{2CD46EC7-94DE-4907-8964-3262924804B4}">
      <dgm:prSet/>
      <dgm:spPr/>
      <dgm:t>
        <a:bodyPr/>
        <a:lstStyle/>
        <a:p>
          <a:r>
            <a:rPr lang="en-US" dirty="0"/>
            <a:t>GSA’s Third Age Interest Group (TAG) (in development)</a:t>
          </a:r>
        </a:p>
      </dgm:t>
    </dgm:pt>
    <dgm:pt modelId="{4D7D318B-AC7C-4B3C-91D7-09FD8AF4E93E}" type="parTrans" cxnId="{B7AFD6F7-D75F-4D16-87D7-F50A8AEA6118}">
      <dgm:prSet/>
      <dgm:spPr/>
      <dgm:t>
        <a:bodyPr/>
        <a:lstStyle/>
        <a:p>
          <a:endParaRPr lang="en-US"/>
        </a:p>
      </dgm:t>
    </dgm:pt>
    <dgm:pt modelId="{101C0B89-6633-458B-88D3-64BFDC3ACE50}" type="sibTrans" cxnId="{B7AFD6F7-D75F-4D16-87D7-F50A8AEA6118}">
      <dgm:prSet/>
      <dgm:spPr/>
      <dgm:t>
        <a:bodyPr/>
        <a:lstStyle/>
        <a:p>
          <a:endParaRPr lang="en-US"/>
        </a:p>
      </dgm:t>
    </dgm:pt>
    <dgm:pt modelId="{42C857FE-30A5-424C-A03C-96C1BE223CAD}" type="pres">
      <dgm:prSet presAssocID="{86CBEB5D-786E-4FCA-96E4-3B867703001A}" presName="linear" presStyleCnt="0">
        <dgm:presLayoutVars>
          <dgm:animLvl val="lvl"/>
          <dgm:resizeHandles val="exact"/>
        </dgm:presLayoutVars>
      </dgm:prSet>
      <dgm:spPr/>
    </dgm:pt>
    <dgm:pt modelId="{F8972CDC-BEDA-473F-B5A5-915B4CC1B6A7}" type="pres">
      <dgm:prSet presAssocID="{689B051C-CB1F-4B1C-80AF-1CD49082A3B1}" presName="parentText" presStyleLbl="node1" presStyleIdx="0" presStyleCnt="4">
        <dgm:presLayoutVars>
          <dgm:chMax val="0"/>
          <dgm:bulletEnabled val="1"/>
        </dgm:presLayoutVars>
      </dgm:prSet>
      <dgm:spPr/>
    </dgm:pt>
    <dgm:pt modelId="{64F26FEA-7859-4323-AE6D-B537D874E109}" type="pres">
      <dgm:prSet presAssocID="{F282DC21-320E-47BD-B891-08B710CE0596}" presName="spacer" presStyleCnt="0"/>
      <dgm:spPr/>
    </dgm:pt>
    <dgm:pt modelId="{99A43BF8-0B8E-4C00-9F49-438A331BF2C8}" type="pres">
      <dgm:prSet presAssocID="{A0433581-8EE4-46D8-A87C-DE02414E40CA}" presName="parentText" presStyleLbl="node1" presStyleIdx="1" presStyleCnt="4">
        <dgm:presLayoutVars>
          <dgm:chMax val="0"/>
          <dgm:bulletEnabled val="1"/>
        </dgm:presLayoutVars>
      </dgm:prSet>
      <dgm:spPr/>
    </dgm:pt>
    <dgm:pt modelId="{73B06483-165D-4384-9659-0635960D5569}" type="pres">
      <dgm:prSet presAssocID="{19725943-3411-47D1-A82C-E55037B96C5E}" presName="spacer" presStyleCnt="0"/>
      <dgm:spPr/>
    </dgm:pt>
    <dgm:pt modelId="{48F6FF6C-FDD8-471C-8DF0-2927D02B5672}" type="pres">
      <dgm:prSet presAssocID="{154053FD-DA76-49B8-9933-2EB012AF98AD}" presName="parentText" presStyleLbl="node1" presStyleIdx="2" presStyleCnt="4">
        <dgm:presLayoutVars>
          <dgm:chMax val="0"/>
          <dgm:bulletEnabled val="1"/>
        </dgm:presLayoutVars>
      </dgm:prSet>
      <dgm:spPr/>
    </dgm:pt>
    <dgm:pt modelId="{59182F8A-22D3-4BED-BE9A-410FD937DA93}" type="pres">
      <dgm:prSet presAssocID="{5EB7217A-472C-4200-A46E-E31AB3405850}" presName="spacer" presStyleCnt="0"/>
      <dgm:spPr/>
    </dgm:pt>
    <dgm:pt modelId="{C4E2FDD0-2795-447C-9793-FED30199059C}" type="pres">
      <dgm:prSet presAssocID="{2CD46EC7-94DE-4907-8964-3262924804B4}" presName="parentText" presStyleLbl="node1" presStyleIdx="3" presStyleCnt="4">
        <dgm:presLayoutVars>
          <dgm:chMax val="0"/>
          <dgm:bulletEnabled val="1"/>
        </dgm:presLayoutVars>
      </dgm:prSet>
      <dgm:spPr/>
    </dgm:pt>
  </dgm:ptLst>
  <dgm:cxnLst>
    <dgm:cxn modelId="{E531030F-2248-4906-97A1-B6BBAE5E18BF}" type="presOf" srcId="{2CD46EC7-94DE-4907-8964-3262924804B4}" destId="{C4E2FDD0-2795-447C-9793-FED30199059C}" srcOrd="0" destOrd="0" presId="urn:microsoft.com/office/officeart/2005/8/layout/vList2"/>
    <dgm:cxn modelId="{6406B91E-2066-4D27-8D09-9E22E2A30EDB}" type="presOf" srcId="{A0433581-8EE4-46D8-A87C-DE02414E40CA}" destId="{99A43BF8-0B8E-4C00-9F49-438A331BF2C8}" srcOrd="0" destOrd="0" presId="urn:microsoft.com/office/officeart/2005/8/layout/vList2"/>
    <dgm:cxn modelId="{4FD0D027-034F-4723-A016-5625651E852D}" type="presOf" srcId="{154053FD-DA76-49B8-9933-2EB012AF98AD}" destId="{48F6FF6C-FDD8-471C-8DF0-2927D02B5672}" srcOrd="0" destOrd="0" presId="urn:microsoft.com/office/officeart/2005/8/layout/vList2"/>
    <dgm:cxn modelId="{40C3024B-E3A1-4EA8-A0BA-C6AFA7F830F9}" type="presOf" srcId="{86CBEB5D-786E-4FCA-96E4-3B867703001A}" destId="{42C857FE-30A5-424C-A03C-96C1BE223CAD}" srcOrd="0" destOrd="0" presId="urn:microsoft.com/office/officeart/2005/8/layout/vList2"/>
    <dgm:cxn modelId="{C2251758-398E-40C9-9181-1FB4E1F3B47F}" srcId="{86CBEB5D-786E-4FCA-96E4-3B867703001A}" destId="{689B051C-CB1F-4B1C-80AF-1CD49082A3B1}" srcOrd="0" destOrd="0" parTransId="{DFD79B97-9FA2-4801-BB5A-77102308E851}" sibTransId="{F282DC21-320E-47BD-B891-08B710CE0596}"/>
    <dgm:cxn modelId="{7D79917B-A9D8-4B2A-81D5-55FBA383BAEA}" type="presOf" srcId="{689B051C-CB1F-4B1C-80AF-1CD49082A3B1}" destId="{F8972CDC-BEDA-473F-B5A5-915B4CC1B6A7}" srcOrd="0" destOrd="0" presId="urn:microsoft.com/office/officeart/2005/8/layout/vList2"/>
    <dgm:cxn modelId="{F4E8B89C-30F6-45D4-8542-AC0461C4AFD1}" srcId="{86CBEB5D-786E-4FCA-96E4-3B867703001A}" destId="{A0433581-8EE4-46D8-A87C-DE02414E40CA}" srcOrd="1" destOrd="0" parTransId="{874BE2A5-E0ED-467F-BF09-89BCBABCE750}" sibTransId="{19725943-3411-47D1-A82C-E55037B96C5E}"/>
    <dgm:cxn modelId="{607234D6-84FA-4457-AE8C-2770594796ED}" srcId="{86CBEB5D-786E-4FCA-96E4-3B867703001A}" destId="{154053FD-DA76-49B8-9933-2EB012AF98AD}" srcOrd="2" destOrd="0" parTransId="{86C23600-D12D-4B12-B688-C8B3B806A1A3}" sibTransId="{5EB7217A-472C-4200-A46E-E31AB3405850}"/>
    <dgm:cxn modelId="{B7AFD6F7-D75F-4D16-87D7-F50A8AEA6118}" srcId="{86CBEB5D-786E-4FCA-96E4-3B867703001A}" destId="{2CD46EC7-94DE-4907-8964-3262924804B4}" srcOrd="3" destOrd="0" parTransId="{4D7D318B-AC7C-4B3C-91D7-09FD8AF4E93E}" sibTransId="{101C0B89-6633-458B-88D3-64BFDC3ACE50}"/>
    <dgm:cxn modelId="{52A57820-666C-4894-9C3B-129103E06312}" type="presParOf" srcId="{42C857FE-30A5-424C-A03C-96C1BE223CAD}" destId="{F8972CDC-BEDA-473F-B5A5-915B4CC1B6A7}" srcOrd="0" destOrd="0" presId="urn:microsoft.com/office/officeart/2005/8/layout/vList2"/>
    <dgm:cxn modelId="{77BD2A0B-40B3-4E96-9A52-8AAE09C89201}" type="presParOf" srcId="{42C857FE-30A5-424C-A03C-96C1BE223CAD}" destId="{64F26FEA-7859-4323-AE6D-B537D874E109}" srcOrd="1" destOrd="0" presId="urn:microsoft.com/office/officeart/2005/8/layout/vList2"/>
    <dgm:cxn modelId="{E412B487-7D9A-4063-9961-E985987E1CD2}" type="presParOf" srcId="{42C857FE-30A5-424C-A03C-96C1BE223CAD}" destId="{99A43BF8-0B8E-4C00-9F49-438A331BF2C8}" srcOrd="2" destOrd="0" presId="urn:microsoft.com/office/officeart/2005/8/layout/vList2"/>
    <dgm:cxn modelId="{C55418C0-1C39-44C6-B22B-3C8536848A1F}" type="presParOf" srcId="{42C857FE-30A5-424C-A03C-96C1BE223CAD}" destId="{73B06483-165D-4384-9659-0635960D5569}" srcOrd="3" destOrd="0" presId="urn:microsoft.com/office/officeart/2005/8/layout/vList2"/>
    <dgm:cxn modelId="{5B786599-1244-4FE4-AA26-074000F05292}" type="presParOf" srcId="{42C857FE-30A5-424C-A03C-96C1BE223CAD}" destId="{48F6FF6C-FDD8-471C-8DF0-2927D02B5672}" srcOrd="4" destOrd="0" presId="urn:microsoft.com/office/officeart/2005/8/layout/vList2"/>
    <dgm:cxn modelId="{52A9E7CB-B73C-4B22-9963-F13A462CC6A6}" type="presParOf" srcId="{42C857FE-30A5-424C-A03C-96C1BE223CAD}" destId="{59182F8A-22D3-4BED-BE9A-410FD937DA93}" srcOrd="5" destOrd="0" presId="urn:microsoft.com/office/officeart/2005/8/layout/vList2"/>
    <dgm:cxn modelId="{8A2500D6-9C04-4ED1-B953-9773104F5FE9}" type="presParOf" srcId="{42C857FE-30A5-424C-A03C-96C1BE223CAD}" destId="{C4E2FDD0-2795-447C-9793-FED30199059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61D920-BB21-428C-8854-992D14D35076}" type="doc">
      <dgm:prSet loTypeId="urn:microsoft.com/office/officeart/2005/8/layout/process2" loCatId="process" qsTypeId="urn:microsoft.com/office/officeart/2005/8/quickstyle/simple4" qsCatId="simple" csTypeId="urn:microsoft.com/office/officeart/2005/8/colors/accent1_2" csCatId="accent1"/>
      <dgm:spPr/>
      <dgm:t>
        <a:bodyPr/>
        <a:lstStyle/>
        <a:p>
          <a:endParaRPr lang="en-US"/>
        </a:p>
      </dgm:t>
    </dgm:pt>
    <dgm:pt modelId="{E3429D06-4797-4D88-8E39-6E31465FAB24}">
      <dgm:prSet/>
      <dgm:spPr/>
      <dgm:t>
        <a:bodyPr/>
        <a:lstStyle/>
        <a:p>
          <a:r>
            <a:rPr lang="en-US"/>
            <a:t>Encourage members to attend Retiree Association Conferences in other countries</a:t>
          </a:r>
        </a:p>
      </dgm:t>
    </dgm:pt>
    <dgm:pt modelId="{5562C2C4-345B-45CA-89DA-9459C4467007}" type="parTrans" cxnId="{3006E375-66B3-4A74-9EF8-9D12A32F6EC5}">
      <dgm:prSet/>
      <dgm:spPr/>
      <dgm:t>
        <a:bodyPr/>
        <a:lstStyle/>
        <a:p>
          <a:endParaRPr lang="en-US"/>
        </a:p>
      </dgm:t>
    </dgm:pt>
    <dgm:pt modelId="{0BD9D434-BDA4-4656-9514-0F4C28F43C61}" type="sibTrans" cxnId="{3006E375-66B3-4A74-9EF8-9D12A32F6EC5}">
      <dgm:prSet/>
      <dgm:spPr/>
      <dgm:t>
        <a:bodyPr/>
        <a:lstStyle/>
        <a:p>
          <a:endParaRPr lang="en-US"/>
        </a:p>
      </dgm:t>
    </dgm:pt>
    <dgm:pt modelId="{06DA9DB2-9D75-479B-9DDA-24C84CB91A62}">
      <dgm:prSet/>
      <dgm:spPr/>
      <dgm:t>
        <a:bodyPr/>
        <a:lstStyle/>
        <a:p>
          <a:r>
            <a:rPr lang="en-US"/>
            <a:t>Should RPAN consider setting up an international conference at some point in the future</a:t>
          </a:r>
        </a:p>
      </dgm:t>
    </dgm:pt>
    <dgm:pt modelId="{A2907136-DFB3-4C1E-95A1-E2C7C8B6F236}" type="parTrans" cxnId="{6B4E2669-32D8-4089-BDB5-0058A48B7FA9}">
      <dgm:prSet/>
      <dgm:spPr/>
      <dgm:t>
        <a:bodyPr/>
        <a:lstStyle/>
        <a:p>
          <a:endParaRPr lang="en-US"/>
        </a:p>
      </dgm:t>
    </dgm:pt>
    <dgm:pt modelId="{545DC0B7-8349-4EE0-9D88-990E8D5FAE9C}" type="sibTrans" cxnId="{6B4E2669-32D8-4089-BDB5-0058A48B7FA9}">
      <dgm:prSet/>
      <dgm:spPr/>
      <dgm:t>
        <a:bodyPr/>
        <a:lstStyle/>
        <a:p>
          <a:endParaRPr lang="en-US"/>
        </a:p>
      </dgm:t>
    </dgm:pt>
    <dgm:pt modelId="{C12E2E43-B16F-47F9-B41F-6CC1C4C3A175}" type="pres">
      <dgm:prSet presAssocID="{3C61D920-BB21-428C-8854-992D14D35076}" presName="linearFlow" presStyleCnt="0">
        <dgm:presLayoutVars>
          <dgm:resizeHandles val="exact"/>
        </dgm:presLayoutVars>
      </dgm:prSet>
      <dgm:spPr/>
    </dgm:pt>
    <dgm:pt modelId="{DAF820DD-16D9-4713-8E13-C2EB6D1F2B78}" type="pres">
      <dgm:prSet presAssocID="{E3429D06-4797-4D88-8E39-6E31465FAB24}" presName="node" presStyleLbl="node1" presStyleIdx="0" presStyleCnt="2">
        <dgm:presLayoutVars>
          <dgm:bulletEnabled val="1"/>
        </dgm:presLayoutVars>
      </dgm:prSet>
      <dgm:spPr/>
    </dgm:pt>
    <dgm:pt modelId="{5FBEEC3E-D17E-46CF-8DD8-DDD9D42919A2}" type="pres">
      <dgm:prSet presAssocID="{0BD9D434-BDA4-4656-9514-0F4C28F43C61}" presName="sibTrans" presStyleLbl="sibTrans2D1" presStyleIdx="0" presStyleCnt="1"/>
      <dgm:spPr/>
    </dgm:pt>
    <dgm:pt modelId="{A86DB875-551E-4EFE-95A4-7E7B893AB81A}" type="pres">
      <dgm:prSet presAssocID="{0BD9D434-BDA4-4656-9514-0F4C28F43C61}" presName="connectorText" presStyleLbl="sibTrans2D1" presStyleIdx="0" presStyleCnt="1"/>
      <dgm:spPr/>
    </dgm:pt>
    <dgm:pt modelId="{2B5ECC69-A4B2-45CC-AF7A-3718A095B3E7}" type="pres">
      <dgm:prSet presAssocID="{06DA9DB2-9D75-479B-9DDA-24C84CB91A62}" presName="node" presStyleLbl="node1" presStyleIdx="1" presStyleCnt="2">
        <dgm:presLayoutVars>
          <dgm:bulletEnabled val="1"/>
        </dgm:presLayoutVars>
      </dgm:prSet>
      <dgm:spPr/>
    </dgm:pt>
  </dgm:ptLst>
  <dgm:cxnLst>
    <dgm:cxn modelId="{ABCCFF21-F6D1-4C23-A54F-D96632703CC3}" type="presOf" srcId="{0BD9D434-BDA4-4656-9514-0F4C28F43C61}" destId="{A86DB875-551E-4EFE-95A4-7E7B893AB81A}" srcOrd="1" destOrd="0" presId="urn:microsoft.com/office/officeart/2005/8/layout/process2"/>
    <dgm:cxn modelId="{F0804C2E-D8D7-4746-B509-4B549F723D4C}" type="presOf" srcId="{0BD9D434-BDA4-4656-9514-0F4C28F43C61}" destId="{5FBEEC3E-D17E-46CF-8DD8-DDD9D42919A2}" srcOrd="0" destOrd="0" presId="urn:microsoft.com/office/officeart/2005/8/layout/process2"/>
    <dgm:cxn modelId="{6B4E2669-32D8-4089-BDB5-0058A48B7FA9}" srcId="{3C61D920-BB21-428C-8854-992D14D35076}" destId="{06DA9DB2-9D75-479B-9DDA-24C84CB91A62}" srcOrd="1" destOrd="0" parTransId="{A2907136-DFB3-4C1E-95A1-E2C7C8B6F236}" sibTransId="{545DC0B7-8349-4EE0-9D88-990E8D5FAE9C}"/>
    <dgm:cxn modelId="{3006E375-66B3-4A74-9EF8-9D12A32F6EC5}" srcId="{3C61D920-BB21-428C-8854-992D14D35076}" destId="{E3429D06-4797-4D88-8E39-6E31465FAB24}" srcOrd="0" destOrd="0" parTransId="{5562C2C4-345B-45CA-89DA-9459C4467007}" sibTransId="{0BD9D434-BDA4-4656-9514-0F4C28F43C61}"/>
    <dgm:cxn modelId="{0AE72883-3921-421B-A896-DB2D34A1C839}" type="presOf" srcId="{06DA9DB2-9D75-479B-9DDA-24C84CB91A62}" destId="{2B5ECC69-A4B2-45CC-AF7A-3718A095B3E7}" srcOrd="0" destOrd="0" presId="urn:microsoft.com/office/officeart/2005/8/layout/process2"/>
    <dgm:cxn modelId="{FAF16D86-4CCD-4E73-9054-5FBF01065F8A}" type="presOf" srcId="{E3429D06-4797-4D88-8E39-6E31465FAB24}" destId="{DAF820DD-16D9-4713-8E13-C2EB6D1F2B78}" srcOrd="0" destOrd="0" presId="urn:microsoft.com/office/officeart/2005/8/layout/process2"/>
    <dgm:cxn modelId="{EED52B93-E0FB-4A34-AA22-123FF1026BFB}" type="presOf" srcId="{3C61D920-BB21-428C-8854-992D14D35076}" destId="{C12E2E43-B16F-47F9-B41F-6CC1C4C3A175}" srcOrd="0" destOrd="0" presId="urn:microsoft.com/office/officeart/2005/8/layout/process2"/>
    <dgm:cxn modelId="{68615996-072E-40CD-BD51-89B3FE15AEDF}" type="presParOf" srcId="{C12E2E43-B16F-47F9-B41F-6CC1C4C3A175}" destId="{DAF820DD-16D9-4713-8E13-C2EB6D1F2B78}" srcOrd="0" destOrd="0" presId="urn:microsoft.com/office/officeart/2005/8/layout/process2"/>
    <dgm:cxn modelId="{E8061561-2F99-4EB9-AFCC-E974EC8C7CE0}" type="presParOf" srcId="{C12E2E43-B16F-47F9-B41F-6CC1C4C3A175}" destId="{5FBEEC3E-D17E-46CF-8DD8-DDD9D42919A2}" srcOrd="1" destOrd="0" presId="urn:microsoft.com/office/officeart/2005/8/layout/process2"/>
    <dgm:cxn modelId="{F90FF00C-C02E-4755-86A7-4A4493B53B81}" type="presParOf" srcId="{5FBEEC3E-D17E-46CF-8DD8-DDD9D42919A2}" destId="{A86DB875-551E-4EFE-95A4-7E7B893AB81A}" srcOrd="0" destOrd="0" presId="urn:microsoft.com/office/officeart/2005/8/layout/process2"/>
    <dgm:cxn modelId="{75E5CF36-C780-4576-BC03-3DB9647F33F2}" type="presParOf" srcId="{C12E2E43-B16F-47F9-B41F-6CC1C4C3A175}" destId="{2B5ECC69-A4B2-45CC-AF7A-3718A095B3E7}"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8204855-C6C0-4025-B0DD-9EF6A2BB4EB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2C98954-5472-4708-9D03-9BC62B09F90C}">
      <dgm:prSet/>
      <dgm:spPr/>
      <dgm:t>
        <a:bodyPr/>
        <a:lstStyle/>
        <a:p>
          <a:r>
            <a:rPr lang="en-US"/>
            <a:t>Communication Channels</a:t>
          </a:r>
        </a:p>
      </dgm:t>
    </dgm:pt>
    <dgm:pt modelId="{ABF0D336-5B65-49BB-92B9-C13A32E22113}" type="parTrans" cxnId="{1031DB48-FE56-4159-BB92-C2046AA723FB}">
      <dgm:prSet/>
      <dgm:spPr/>
      <dgm:t>
        <a:bodyPr/>
        <a:lstStyle/>
        <a:p>
          <a:endParaRPr lang="en-US"/>
        </a:p>
      </dgm:t>
    </dgm:pt>
    <dgm:pt modelId="{2B0144A9-18BD-4651-A2E2-056DFE736329}" type="sibTrans" cxnId="{1031DB48-FE56-4159-BB92-C2046AA723FB}">
      <dgm:prSet/>
      <dgm:spPr/>
      <dgm:t>
        <a:bodyPr/>
        <a:lstStyle/>
        <a:p>
          <a:endParaRPr lang="en-US"/>
        </a:p>
      </dgm:t>
    </dgm:pt>
    <dgm:pt modelId="{A6046681-7D43-4ACD-AB45-312A95D5AC36}">
      <dgm:prSet/>
      <dgm:spPr/>
      <dgm:t>
        <a:bodyPr/>
        <a:lstStyle/>
        <a:p>
          <a:r>
            <a:rPr lang="en-US"/>
            <a:t>Knowledge-Sharing Mechanisms</a:t>
          </a:r>
        </a:p>
      </dgm:t>
    </dgm:pt>
    <dgm:pt modelId="{BE39FE28-7C1C-4A82-B7B7-C512D1CF7F8C}" type="parTrans" cxnId="{672723A0-4F5E-47AC-966D-FE4D61AC4098}">
      <dgm:prSet/>
      <dgm:spPr/>
      <dgm:t>
        <a:bodyPr/>
        <a:lstStyle/>
        <a:p>
          <a:endParaRPr lang="en-US"/>
        </a:p>
      </dgm:t>
    </dgm:pt>
    <dgm:pt modelId="{51BC6CB8-4004-4993-937C-44306C3999E3}" type="sibTrans" cxnId="{672723A0-4F5E-47AC-966D-FE4D61AC4098}">
      <dgm:prSet/>
      <dgm:spPr/>
      <dgm:t>
        <a:bodyPr/>
        <a:lstStyle/>
        <a:p>
          <a:endParaRPr lang="en-US"/>
        </a:p>
      </dgm:t>
    </dgm:pt>
    <dgm:pt modelId="{D9380F3B-C3B6-43E2-8D1F-E23FBE2D7840}">
      <dgm:prSet/>
      <dgm:spPr/>
      <dgm:t>
        <a:bodyPr/>
        <a:lstStyle/>
        <a:p>
          <a:r>
            <a:rPr lang="en-US"/>
            <a:t>Collaborative Activities</a:t>
          </a:r>
        </a:p>
      </dgm:t>
    </dgm:pt>
    <dgm:pt modelId="{2FA8ADF4-36DE-4582-B26C-CA75997E6C8B}" type="parTrans" cxnId="{314A9EB0-AF78-4A95-BB36-8E446EF8A842}">
      <dgm:prSet/>
      <dgm:spPr/>
      <dgm:t>
        <a:bodyPr/>
        <a:lstStyle/>
        <a:p>
          <a:endParaRPr lang="en-US"/>
        </a:p>
      </dgm:t>
    </dgm:pt>
    <dgm:pt modelId="{5B92FD0B-8C9C-43E0-A6AD-8D4CEA2368C7}" type="sibTrans" cxnId="{314A9EB0-AF78-4A95-BB36-8E446EF8A842}">
      <dgm:prSet/>
      <dgm:spPr/>
      <dgm:t>
        <a:bodyPr/>
        <a:lstStyle/>
        <a:p>
          <a:endParaRPr lang="en-US"/>
        </a:p>
      </dgm:t>
    </dgm:pt>
    <dgm:pt modelId="{B779A265-A8E6-4211-BB3D-BE5939310B33}">
      <dgm:prSet/>
      <dgm:spPr/>
      <dgm:t>
        <a:bodyPr/>
        <a:lstStyle/>
        <a:p>
          <a:r>
            <a:rPr lang="en-US"/>
            <a:t>The roles of Retired Professor Associations Network</a:t>
          </a:r>
        </a:p>
      </dgm:t>
    </dgm:pt>
    <dgm:pt modelId="{EAF2FF85-C1B0-4A99-B320-A5B30D12BC04}" type="parTrans" cxnId="{0F5FF94A-1147-4EA2-85D0-936A0AC1BB96}">
      <dgm:prSet/>
      <dgm:spPr/>
      <dgm:t>
        <a:bodyPr/>
        <a:lstStyle/>
        <a:p>
          <a:endParaRPr lang="en-US"/>
        </a:p>
      </dgm:t>
    </dgm:pt>
    <dgm:pt modelId="{1CA53CDE-37BF-42AF-9DC2-740E20130B27}" type="sibTrans" cxnId="{0F5FF94A-1147-4EA2-85D0-936A0AC1BB96}">
      <dgm:prSet/>
      <dgm:spPr/>
      <dgm:t>
        <a:bodyPr/>
        <a:lstStyle/>
        <a:p>
          <a:endParaRPr lang="en-US"/>
        </a:p>
      </dgm:t>
    </dgm:pt>
    <dgm:pt modelId="{2FE72F6A-4D41-4A03-8B7C-A0024608D959}">
      <dgm:prSet/>
      <dgm:spPr/>
      <dgm:t>
        <a:bodyPr/>
        <a:lstStyle/>
        <a:p>
          <a:r>
            <a:rPr lang="en-US"/>
            <a:t>Interlinking the website to the websites of partner associations</a:t>
          </a:r>
        </a:p>
      </dgm:t>
    </dgm:pt>
    <dgm:pt modelId="{2382A82F-4C98-4D04-886E-BF118A358D44}" type="parTrans" cxnId="{8BBB5BC7-E3D2-4AAE-BF44-BD8855D8AB27}">
      <dgm:prSet/>
      <dgm:spPr/>
      <dgm:t>
        <a:bodyPr/>
        <a:lstStyle/>
        <a:p>
          <a:endParaRPr lang="en-US"/>
        </a:p>
      </dgm:t>
    </dgm:pt>
    <dgm:pt modelId="{DEA573F1-1A28-45A0-B3C9-51FBCC23846C}" type="sibTrans" cxnId="{8BBB5BC7-E3D2-4AAE-BF44-BD8855D8AB27}">
      <dgm:prSet/>
      <dgm:spPr/>
      <dgm:t>
        <a:bodyPr/>
        <a:lstStyle/>
        <a:p>
          <a:endParaRPr lang="en-US"/>
        </a:p>
      </dgm:t>
    </dgm:pt>
    <dgm:pt modelId="{EB748028-55AC-4AFA-BED0-475A29A515C4}" type="pres">
      <dgm:prSet presAssocID="{38204855-C6C0-4025-B0DD-9EF6A2BB4EBF}" presName="linear" presStyleCnt="0">
        <dgm:presLayoutVars>
          <dgm:animLvl val="lvl"/>
          <dgm:resizeHandles val="exact"/>
        </dgm:presLayoutVars>
      </dgm:prSet>
      <dgm:spPr/>
    </dgm:pt>
    <dgm:pt modelId="{7CCAC954-A599-42A2-BA89-884D35A3930A}" type="pres">
      <dgm:prSet presAssocID="{02C98954-5472-4708-9D03-9BC62B09F90C}" presName="parentText" presStyleLbl="node1" presStyleIdx="0" presStyleCnt="5">
        <dgm:presLayoutVars>
          <dgm:chMax val="0"/>
          <dgm:bulletEnabled val="1"/>
        </dgm:presLayoutVars>
      </dgm:prSet>
      <dgm:spPr/>
    </dgm:pt>
    <dgm:pt modelId="{E024118B-C66D-49A8-B91E-F585D2AD2D64}" type="pres">
      <dgm:prSet presAssocID="{2B0144A9-18BD-4651-A2E2-056DFE736329}" presName="spacer" presStyleCnt="0"/>
      <dgm:spPr/>
    </dgm:pt>
    <dgm:pt modelId="{6400FD7F-3400-453F-9FDD-93F94AE83FC8}" type="pres">
      <dgm:prSet presAssocID="{A6046681-7D43-4ACD-AB45-312A95D5AC36}" presName="parentText" presStyleLbl="node1" presStyleIdx="1" presStyleCnt="5">
        <dgm:presLayoutVars>
          <dgm:chMax val="0"/>
          <dgm:bulletEnabled val="1"/>
        </dgm:presLayoutVars>
      </dgm:prSet>
      <dgm:spPr/>
    </dgm:pt>
    <dgm:pt modelId="{AA1F1BAC-1397-4FE2-8D60-99E64EE5429E}" type="pres">
      <dgm:prSet presAssocID="{51BC6CB8-4004-4993-937C-44306C3999E3}" presName="spacer" presStyleCnt="0"/>
      <dgm:spPr/>
    </dgm:pt>
    <dgm:pt modelId="{06208360-1FCA-476A-873B-1362B3FE1424}" type="pres">
      <dgm:prSet presAssocID="{D9380F3B-C3B6-43E2-8D1F-E23FBE2D7840}" presName="parentText" presStyleLbl="node1" presStyleIdx="2" presStyleCnt="5">
        <dgm:presLayoutVars>
          <dgm:chMax val="0"/>
          <dgm:bulletEnabled val="1"/>
        </dgm:presLayoutVars>
      </dgm:prSet>
      <dgm:spPr/>
    </dgm:pt>
    <dgm:pt modelId="{39826ED3-36AD-4BC3-88BB-4AE922C881B1}" type="pres">
      <dgm:prSet presAssocID="{5B92FD0B-8C9C-43E0-A6AD-8D4CEA2368C7}" presName="spacer" presStyleCnt="0"/>
      <dgm:spPr/>
    </dgm:pt>
    <dgm:pt modelId="{B45CCACC-9A5A-4CBE-B1DE-AD54530B65E9}" type="pres">
      <dgm:prSet presAssocID="{B779A265-A8E6-4211-BB3D-BE5939310B33}" presName="parentText" presStyleLbl="node1" presStyleIdx="3" presStyleCnt="5">
        <dgm:presLayoutVars>
          <dgm:chMax val="0"/>
          <dgm:bulletEnabled val="1"/>
        </dgm:presLayoutVars>
      </dgm:prSet>
      <dgm:spPr/>
    </dgm:pt>
    <dgm:pt modelId="{EE5B1484-BE19-490D-BF09-A4BCAACF24B5}" type="pres">
      <dgm:prSet presAssocID="{1CA53CDE-37BF-42AF-9DC2-740E20130B27}" presName="spacer" presStyleCnt="0"/>
      <dgm:spPr/>
    </dgm:pt>
    <dgm:pt modelId="{98DEB8F5-674B-4E0A-8EBA-0AF3E9CAECC1}" type="pres">
      <dgm:prSet presAssocID="{2FE72F6A-4D41-4A03-8B7C-A0024608D959}" presName="parentText" presStyleLbl="node1" presStyleIdx="4" presStyleCnt="5">
        <dgm:presLayoutVars>
          <dgm:chMax val="0"/>
          <dgm:bulletEnabled val="1"/>
        </dgm:presLayoutVars>
      </dgm:prSet>
      <dgm:spPr/>
    </dgm:pt>
  </dgm:ptLst>
  <dgm:cxnLst>
    <dgm:cxn modelId="{FF64CB26-D7BD-42A6-BA13-42CF7BBDF61A}" type="presOf" srcId="{38204855-C6C0-4025-B0DD-9EF6A2BB4EBF}" destId="{EB748028-55AC-4AFA-BED0-475A29A515C4}" srcOrd="0" destOrd="0" presId="urn:microsoft.com/office/officeart/2005/8/layout/vList2"/>
    <dgm:cxn modelId="{1031DB48-FE56-4159-BB92-C2046AA723FB}" srcId="{38204855-C6C0-4025-B0DD-9EF6A2BB4EBF}" destId="{02C98954-5472-4708-9D03-9BC62B09F90C}" srcOrd="0" destOrd="0" parTransId="{ABF0D336-5B65-49BB-92B9-C13A32E22113}" sibTransId="{2B0144A9-18BD-4651-A2E2-056DFE736329}"/>
    <dgm:cxn modelId="{0F5FF94A-1147-4EA2-85D0-936A0AC1BB96}" srcId="{38204855-C6C0-4025-B0DD-9EF6A2BB4EBF}" destId="{B779A265-A8E6-4211-BB3D-BE5939310B33}" srcOrd="3" destOrd="0" parTransId="{EAF2FF85-C1B0-4A99-B320-A5B30D12BC04}" sibTransId="{1CA53CDE-37BF-42AF-9DC2-740E20130B27}"/>
    <dgm:cxn modelId="{7705A86C-6448-416D-BFBD-8CEA39784BA3}" type="presOf" srcId="{2FE72F6A-4D41-4A03-8B7C-A0024608D959}" destId="{98DEB8F5-674B-4E0A-8EBA-0AF3E9CAECC1}" srcOrd="0" destOrd="0" presId="urn:microsoft.com/office/officeart/2005/8/layout/vList2"/>
    <dgm:cxn modelId="{5ECD8F8B-E96F-4DA5-A41F-15B7CBA54263}" type="presOf" srcId="{D9380F3B-C3B6-43E2-8D1F-E23FBE2D7840}" destId="{06208360-1FCA-476A-873B-1362B3FE1424}" srcOrd="0" destOrd="0" presId="urn:microsoft.com/office/officeart/2005/8/layout/vList2"/>
    <dgm:cxn modelId="{672723A0-4F5E-47AC-966D-FE4D61AC4098}" srcId="{38204855-C6C0-4025-B0DD-9EF6A2BB4EBF}" destId="{A6046681-7D43-4ACD-AB45-312A95D5AC36}" srcOrd="1" destOrd="0" parTransId="{BE39FE28-7C1C-4A82-B7B7-C512D1CF7F8C}" sibTransId="{51BC6CB8-4004-4993-937C-44306C3999E3}"/>
    <dgm:cxn modelId="{314A9EB0-AF78-4A95-BB36-8E446EF8A842}" srcId="{38204855-C6C0-4025-B0DD-9EF6A2BB4EBF}" destId="{D9380F3B-C3B6-43E2-8D1F-E23FBE2D7840}" srcOrd="2" destOrd="0" parTransId="{2FA8ADF4-36DE-4582-B26C-CA75997E6C8B}" sibTransId="{5B92FD0B-8C9C-43E0-A6AD-8D4CEA2368C7}"/>
    <dgm:cxn modelId="{1CDB57B9-CBD5-42CB-8639-460AC8447817}" type="presOf" srcId="{A6046681-7D43-4ACD-AB45-312A95D5AC36}" destId="{6400FD7F-3400-453F-9FDD-93F94AE83FC8}" srcOrd="0" destOrd="0" presId="urn:microsoft.com/office/officeart/2005/8/layout/vList2"/>
    <dgm:cxn modelId="{A73CF4C5-5904-4B42-B8B4-1F092D5AADF4}" type="presOf" srcId="{B779A265-A8E6-4211-BB3D-BE5939310B33}" destId="{B45CCACC-9A5A-4CBE-B1DE-AD54530B65E9}" srcOrd="0" destOrd="0" presId="urn:microsoft.com/office/officeart/2005/8/layout/vList2"/>
    <dgm:cxn modelId="{8BBB5BC7-E3D2-4AAE-BF44-BD8855D8AB27}" srcId="{38204855-C6C0-4025-B0DD-9EF6A2BB4EBF}" destId="{2FE72F6A-4D41-4A03-8B7C-A0024608D959}" srcOrd="4" destOrd="0" parTransId="{2382A82F-4C98-4D04-886E-BF118A358D44}" sibTransId="{DEA573F1-1A28-45A0-B3C9-51FBCC23846C}"/>
    <dgm:cxn modelId="{6BD3A3C8-2C87-4848-9E7D-03AB66C08BE0}" type="presOf" srcId="{02C98954-5472-4708-9D03-9BC62B09F90C}" destId="{7CCAC954-A599-42A2-BA89-884D35A3930A}" srcOrd="0" destOrd="0" presId="urn:microsoft.com/office/officeart/2005/8/layout/vList2"/>
    <dgm:cxn modelId="{A69582AC-ADA0-4C8F-8AA5-1002187E2425}" type="presParOf" srcId="{EB748028-55AC-4AFA-BED0-475A29A515C4}" destId="{7CCAC954-A599-42A2-BA89-884D35A3930A}" srcOrd="0" destOrd="0" presId="urn:microsoft.com/office/officeart/2005/8/layout/vList2"/>
    <dgm:cxn modelId="{963399B7-A3F5-456C-848A-BF7687CFBCDA}" type="presParOf" srcId="{EB748028-55AC-4AFA-BED0-475A29A515C4}" destId="{E024118B-C66D-49A8-B91E-F585D2AD2D64}" srcOrd="1" destOrd="0" presId="urn:microsoft.com/office/officeart/2005/8/layout/vList2"/>
    <dgm:cxn modelId="{3D52C7B1-4DF5-4D71-8795-AE91A9FD178B}" type="presParOf" srcId="{EB748028-55AC-4AFA-BED0-475A29A515C4}" destId="{6400FD7F-3400-453F-9FDD-93F94AE83FC8}" srcOrd="2" destOrd="0" presId="urn:microsoft.com/office/officeart/2005/8/layout/vList2"/>
    <dgm:cxn modelId="{7045A905-AB26-450D-AA1E-991C3615B2E4}" type="presParOf" srcId="{EB748028-55AC-4AFA-BED0-475A29A515C4}" destId="{AA1F1BAC-1397-4FE2-8D60-99E64EE5429E}" srcOrd="3" destOrd="0" presId="urn:microsoft.com/office/officeart/2005/8/layout/vList2"/>
    <dgm:cxn modelId="{B5279A29-E23F-48ED-A545-798C15DE2ED6}" type="presParOf" srcId="{EB748028-55AC-4AFA-BED0-475A29A515C4}" destId="{06208360-1FCA-476A-873B-1362B3FE1424}" srcOrd="4" destOrd="0" presId="urn:microsoft.com/office/officeart/2005/8/layout/vList2"/>
    <dgm:cxn modelId="{33EBD5E9-C3FB-4059-A1FE-529B1AF1E904}" type="presParOf" srcId="{EB748028-55AC-4AFA-BED0-475A29A515C4}" destId="{39826ED3-36AD-4BC3-88BB-4AE922C881B1}" srcOrd="5" destOrd="0" presId="urn:microsoft.com/office/officeart/2005/8/layout/vList2"/>
    <dgm:cxn modelId="{4672D3C7-36F2-4090-9D67-E644344F981A}" type="presParOf" srcId="{EB748028-55AC-4AFA-BED0-475A29A515C4}" destId="{B45CCACC-9A5A-4CBE-B1DE-AD54530B65E9}" srcOrd="6" destOrd="0" presId="urn:microsoft.com/office/officeart/2005/8/layout/vList2"/>
    <dgm:cxn modelId="{DE9BD383-173B-4CE5-BFB9-BBE32E03DCFF}" type="presParOf" srcId="{EB748028-55AC-4AFA-BED0-475A29A515C4}" destId="{EE5B1484-BE19-490D-BF09-A4BCAACF24B5}" srcOrd="7" destOrd="0" presId="urn:microsoft.com/office/officeart/2005/8/layout/vList2"/>
    <dgm:cxn modelId="{70EAF60C-470E-4B58-AB54-98C3282234CD}" type="presParOf" srcId="{EB748028-55AC-4AFA-BED0-475A29A515C4}" destId="{98DEB8F5-674B-4E0A-8EBA-0AF3E9CAECC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755B90-0036-4C3D-A61B-5082753478A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7ADC651-5B30-4695-AB66-66DD2A0646A1}">
      <dgm:prSet custT="1"/>
      <dgm:spPr/>
      <dgm:t>
        <a:bodyPr/>
        <a:lstStyle/>
        <a:p>
          <a:r>
            <a:rPr lang="en-US" sz="1100" dirty="0"/>
            <a:t>1. </a:t>
          </a:r>
          <a:r>
            <a:rPr lang="en-US" sz="1600" b="1" dirty="0"/>
            <a:t>Regular Meetings</a:t>
          </a:r>
        </a:p>
      </dgm:t>
    </dgm:pt>
    <dgm:pt modelId="{87B7E4A5-FDF0-4F39-9F9F-20A43E3197A1}" type="parTrans" cxnId="{F50367CD-33C0-45E3-BCFB-726003D11D54}">
      <dgm:prSet/>
      <dgm:spPr/>
      <dgm:t>
        <a:bodyPr/>
        <a:lstStyle/>
        <a:p>
          <a:endParaRPr lang="en-US"/>
        </a:p>
      </dgm:t>
    </dgm:pt>
    <dgm:pt modelId="{43F97A75-FB39-4BDC-9ACC-9DBDC9A583EE}" type="sibTrans" cxnId="{F50367CD-33C0-45E3-BCFB-726003D11D54}">
      <dgm:prSet/>
      <dgm:spPr/>
      <dgm:t>
        <a:bodyPr/>
        <a:lstStyle/>
        <a:p>
          <a:endParaRPr lang="en-US"/>
        </a:p>
      </dgm:t>
    </dgm:pt>
    <dgm:pt modelId="{BF7A86B4-6EAC-450F-8F6E-4A22EEB54B51}">
      <dgm:prSet custT="1"/>
      <dgm:spPr/>
      <dgm:t>
        <a:bodyPr/>
        <a:lstStyle/>
        <a:p>
          <a:r>
            <a:rPr lang="en-US" sz="1600" dirty="0"/>
            <a:t>Monthly or quarterly, guest lectures, roundtable discussions, hybrid meetings (in-person and online)</a:t>
          </a:r>
        </a:p>
      </dgm:t>
    </dgm:pt>
    <dgm:pt modelId="{1D4008CD-D5F1-4CA5-B840-0C47328475B6}" type="parTrans" cxnId="{C8AB5A1B-6748-4DCD-93BE-72C1CB9F1A94}">
      <dgm:prSet/>
      <dgm:spPr/>
      <dgm:t>
        <a:bodyPr/>
        <a:lstStyle/>
        <a:p>
          <a:endParaRPr lang="en-US"/>
        </a:p>
      </dgm:t>
    </dgm:pt>
    <dgm:pt modelId="{451B2C42-164E-4BF9-81EA-72D2E4C5870B}" type="sibTrans" cxnId="{C8AB5A1B-6748-4DCD-93BE-72C1CB9F1A94}">
      <dgm:prSet/>
      <dgm:spPr/>
      <dgm:t>
        <a:bodyPr/>
        <a:lstStyle/>
        <a:p>
          <a:endParaRPr lang="en-US"/>
        </a:p>
      </dgm:t>
    </dgm:pt>
    <dgm:pt modelId="{4536182C-B237-4EE9-BB0B-6A95D69465BB}">
      <dgm:prSet custT="1"/>
      <dgm:spPr/>
      <dgm:t>
        <a:bodyPr/>
        <a:lstStyle/>
        <a:p>
          <a:r>
            <a:rPr lang="en-US" sz="1600" dirty="0"/>
            <a:t>2. </a:t>
          </a:r>
          <a:r>
            <a:rPr lang="en-US" sz="1600" b="1" dirty="0"/>
            <a:t>Newsletters and Bulletins</a:t>
          </a:r>
        </a:p>
      </dgm:t>
    </dgm:pt>
    <dgm:pt modelId="{39CFEB21-B4E8-44F3-AD41-FA9274FD1F5F}" type="parTrans" cxnId="{26A6E2D7-CF06-4948-A201-377804098E48}">
      <dgm:prSet/>
      <dgm:spPr/>
      <dgm:t>
        <a:bodyPr/>
        <a:lstStyle/>
        <a:p>
          <a:endParaRPr lang="en-US"/>
        </a:p>
      </dgm:t>
    </dgm:pt>
    <dgm:pt modelId="{C8E2B2FF-7125-4FA3-B615-1D2556818DC4}" type="sibTrans" cxnId="{26A6E2D7-CF06-4948-A201-377804098E48}">
      <dgm:prSet/>
      <dgm:spPr/>
      <dgm:t>
        <a:bodyPr/>
        <a:lstStyle/>
        <a:p>
          <a:endParaRPr lang="en-US"/>
        </a:p>
      </dgm:t>
    </dgm:pt>
    <dgm:pt modelId="{3ECFA7B5-9103-422E-BC4F-3A56B49591D4}">
      <dgm:prSet custT="1"/>
      <dgm:spPr/>
      <dgm:t>
        <a:bodyPr/>
        <a:lstStyle/>
        <a:p>
          <a:r>
            <a:rPr lang="en-US" sz="1600" dirty="0"/>
            <a:t>Email newsletters with association updates, member achievements, upcoming events, research highlights, book reviews</a:t>
          </a:r>
        </a:p>
      </dgm:t>
    </dgm:pt>
    <dgm:pt modelId="{48738EC0-C768-4B78-A8BC-3E42CFF301F9}" type="parTrans" cxnId="{87D15064-A18A-4E2F-9468-8A87515EA3B4}">
      <dgm:prSet/>
      <dgm:spPr/>
      <dgm:t>
        <a:bodyPr/>
        <a:lstStyle/>
        <a:p>
          <a:endParaRPr lang="en-US"/>
        </a:p>
      </dgm:t>
    </dgm:pt>
    <dgm:pt modelId="{D71A9528-1439-42F5-B005-04240C62C5B8}" type="sibTrans" cxnId="{87D15064-A18A-4E2F-9468-8A87515EA3B4}">
      <dgm:prSet/>
      <dgm:spPr/>
      <dgm:t>
        <a:bodyPr/>
        <a:lstStyle/>
        <a:p>
          <a:endParaRPr lang="en-US"/>
        </a:p>
      </dgm:t>
    </dgm:pt>
    <dgm:pt modelId="{076AFDBE-AE01-4012-944A-3D6CC5142B1E}">
      <dgm:prSet custT="1"/>
      <dgm:spPr/>
      <dgm:t>
        <a:bodyPr/>
        <a:lstStyle/>
        <a:p>
          <a:r>
            <a:rPr lang="en-US" sz="1600" b="1" dirty="0"/>
            <a:t>3. Online Platforms</a:t>
          </a:r>
        </a:p>
      </dgm:t>
    </dgm:pt>
    <dgm:pt modelId="{3397C195-FBA7-4014-8F20-E452CF977686}" type="parTrans" cxnId="{C15933EB-40B8-4539-A0BD-4BEE02D7C696}">
      <dgm:prSet/>
      <dgm:spPr/>
      <dgm:t>
        <a:bodyPr/>
        <a:lstStyle/>
        <a:p>
          <a:endParaRPr lang="en-US"/>
        </a:p>
      </dgm:t>
    </dgm:pt>
    <dgm:pt modelId="{7C259386-A748-4067-B327-7E0B42499F6D}" type="sibTrans" cxnId="{C15933EB-40B8-4539-A0BD-4BEE02D7C696}">
      <dgm:prSet/>
      <dgm:spPr/>
      <dgm:t>
        <a:bodyPr/>
        <a:lstStyle/>
        <a:p>
          <a:endParaRPr lang="en-US"/>
        </a:p>
      </dgm:t>
    </dgm:pt>
    <dgm:pt modelId="{C9CF966D-2603-440E-8D9E-98410149061F}">
      <dgm:prSet custT="1"/>
      <dgm:spPr/>
      <dgm:t>
        <a:bodyPr/>
        <a:lstStyle/>
        <a:p>
          <a:r>
            <a:rPr lang="en-US" sz="1600" dirty="0"/>
            <a:t>Dedicated association website, member portal with discussion forums, digital archives of presentations, publications, and recordings, online member directory</a:t>
          </a:r>
        </a:p>
      </dgm:t>
    </dgm:pt>
    <dgm:pt modelId="{752D16CC-4D24-4153-A3EB-084432D00F34}" type="parTrans" cxnId="{7E3BED31-9C7C-43E7-BA57-5E6F1EC971DF}">
      <dgm:prSet/>
      <dgm:spPr/>
      <dgm:t>
        <a:bodyPr/>
        <a:lstStyle/>
        <a:p>
          <a:endParaRPr lang="en-US"/>
        </a:p>
      </dgm:t>
    </dgm:pt>
    <dgm:pt modelId="{4BAA8F72-F82A-4420-8F6D-423FA294AF55}" type="sibTrans" cxnId="{7E3BED31-9C7C-43E7-BA57-5E6F1EC971DF}">
      <dgm:prSet/>
      <dgm:spPr/>
      <dgm:t>
        <a:bodyPr/>
        <a:lstStyle/>
        <a:p>
          <a:endParaRPr lang="en-US"/>
        </a:p>
      </dgm:t>
    </dgm:pt>
    <dgm:pt modelId="{13E054A0-272E-4B5B-9241-32F44013B788}" type="pres">
      <dgm:prSet presAssocID="{8F755B90-0036-4C3D-A61B-5082753478A7}" presName="linear" presStyleCnt="0">
        <dgm:presLayoutVars>
          <dgm:animLvl val="lvl"/>
          <dgm:resizeHandles val="exact"/>
        </dgm:presLayoutVars>
      </dgm:prSet>
      <dgm:spPr/>
    </dgm:pt>
    <dgm:pt modelId="{46A8CB03-DB87-46E9-A455-1E9BCAF4D85F}" type="pres">
      <dgm:prSet presAssocID="{67ADC651-5B30-4695-AB66-66DD2A0646A1}" presName="parentText" presStyleLbl="node1" presStyleIdx="0" presStyleCnt="6">
        <dgm:presLayoutVars>
          <dgm:chMax val="0"/>
          <dgm:bulletEnabled val="1"/>
        </dgm:presLayoutVars>
      </dgm:prSet>
      <dgm:spPr/>
    </dgm:pt>
    <dgm:pt modelId="{AF27B7DE-9268-4E3E-A4F6-0B9972B8A0F0}" type="pres">
      <dgm:prSet presAssocID="{43F97A75-FB39-4BDC-9ACC-9DBDC9A583EE}" presName="spacer" presStyleCnt="0"/>
      <dgm:spPr/>
    </dgm:pt>
    <dgm:pt modelId="{EDD651B0-9833-4D99-B911-4E21B5034A1B}" type="pres">
      <dgm:prSet presAssocID="{BF7A86B4-6EAC-450F-8F6E-4A22EEB54B51}" presName="parentText" presStyleLbl="node1" presStyleIdx="1" presStyleCnt="6">
        <dgm:presLayoutVars>
          <dgm:chMax val="0"/>
          <dgm:bulletEnabled val="1"/>
        </dgm:presLayoutVars>
      </dgm:prSet>
      <dgm:spPr/>
    </dgm:pt>
    <dgm:pt modelId="{18525434-EF17-4FB3-9E21-398A99F01621}" type="pres">
      <dgm:prSet presAssocID="{451B2C42-164E-4BF9-81EA-72D2E4C5870B}" presName="spacer" presStyleCnt="0"/>
      <dgm:spPr/>
    </dgm:pt>
    <dgm:pt modelId="{2A9D303E-2A40-498F-8697-6EEF76751E0B}" type="pres">
      <dgm:prSet presAssocID="{4536182C-B237-4EE9-BB0B-6A95D69465BB}" presName="parentText" presStyleLbl="node1" presStyleIdx="2" presStyleCnt="6">
        <dgm:presLayoutVars>
          <dgm:chMax val="0"/>
          <dgm:bulletEnabled val="1"/>
        </dgm:presLayoutVars>
      </dgm:prSet>
      <dgm:spPr/>
    </dgm:pt>
    <dgm:pt modelId="{5E29802B-1AF7-449B-A124-B167F0B8BA98}" type="pres">
      <dgm:prSet presAssocID="{C8E2B2FF-7125-4FA3-B615-1D2556818DC4}" presName="spacer" presStyleCnt="0"/>
      <dgm:spPr/>
    </dgm:pt>
    <dgm:pt modelId="{2AA5BACE-4012-473A-879C-21A03466FFA3}" type="pres">
      <dgm:prSet presAssocID="{3ECFA7B5-9103-422E-BC4F-3A56B49591D4}" presName="parentText" presStyleLbl="node1" presStyleIdx="3" presStyleCnt="6">
        <dgm:presLayoutVars>
          <dgm:chMax val="0"/>
          <dgm:bulletEnabled val="1"/>
        </dgm:presLayoutVars>
      </dgm:prSet>
      <dgm:spPr/>
    </dgm:pt>
    <dgm:pt modelId="{40AC716F-BA10-4543-B651-63CBDE2108D1}" type="pres">
      <dgm:prSet presAssocID="{D71A9528-1439-42F5-B005-04240C62C5B8}" presName="spacer" presStyleCnt="0"/>
      <dgm:spPr/>
    </dgm:pt>
    <dgm:pt modelId="{255476AA-DD11-4E61-8386-6BB905E00DE3}" type="pres">
      <dgm:prSet presAssocID="{076AFDBE-AE01-4012-944A-3D6CC5142B1E}" presName="parentText" presStyleLbl="node1" presStyleIdx="4" presStyleCnt="6">
        <dgm:presLayoutVars>
          <dgm:chMax val="0"/>
          <dgm:bulletEnabled val="1"/>
        </dgm:presLayoutVars>
      </dgm:prSet>
      <dgm:spPr/>
    </dgm:pt>
    <dgm:pt modelId="{DEDE50D5-112A-432B-8319-CA70E726DB36}" type="pres">
      <dgm:prSet presAssocID="{7C259386-A748-4067-B327-7E0B42499F6D}" presName="spacer" presStyleCnt="0"/>
      <dgm:spPr/>
    </dgm:pt>
    <dgm:pt modelId="{905319B8-B243-4CCF-8871-5F8FF6DDFCF9}" type="pres">
      <dgm:prSet presAssocID="{C9CF966D-2603-440E-8D9E-98410149061F}" presName="parentText" presStyleLbl="node1" presStyleIdx="5" presStyleCnt="6">
        <dgm:presLayoutVars>
          <dgm:chMax val="0"/>
          <dgm:bulletEnabled val="1"/>
        </dgm:presLayoutVars>
      </dgm:prSet>
      <dgm:spPr/>
    </dgm:pt>
  </dgm:ptLst>
  <dgm:cxnLst>
    <dgm:cxn modelId="{E887681B-018C-4F94-B7BD-15BD78EC89C7}" type="presOf" srcId="{67ADC651-5B30-4695-AB66-66DD2A0646A1}" destId="{46A8CB03-DB87-46E9-A455-1E9BCAF4D85F}" srcOrd="0" destOrd="0" presId="urn:microsoft.com/office/officeart/2005/8/layout/vList2"/>
    <dgm:cxn modelId="{C8AB5A1B-6748-4DCD-93BE-72C1CB9F1A94}" srcId="{8F755B90-0036-4C3D-A61B-5082753478A7}" destId="{BF7A86B4-6EAC-450F-8F6E-4A22EEB54B51}" srcOrd="1" destOrd="0" parTransId="{1D4008CD-D5F1-4CA5-B840-0C47328475B6}" sibTransId="{451B2C42-164E-4BF9-81EA-72D2E4C5870B}"/>
    <dgm:cxn modelId="{5D3F2D2B-513D-4EED-9C44-BD55B2A0EDFF}" type="presOf" srcId="{C9CF966D-2603-440E-8D9E-98410149061F}" destId="{905319B8-B243-4CCF-8871-5F8FF6DDFCF9}" srcOrd="0" destOrd="0" presId="urn:microsoft.com/office/officeart/2005/8/layout/vList2"/>
    <dgm:cxn modelId="{7E3BED31-9C7C-43E7-BA57-5E6F1EC971DF}" srcId="{8F755B90-0036-4C3D-A61B-5082753478A7}" destId="{C9CF966D-2603-440E-8D9E-98410149061F}" srcOrd="5" destOrd="0" parTransId="{752D16CC-4D24-4153-A3EB-084432D00F34}" sibTransId="{4BAA8F72-F82A-4420-8F6D-423FA294AF55}"/>
    <dgm:cxn modelId="{87D15064-A18A-4E2F-9468-8A87515EA3B4}" srcId="{8F755B90-0036-4C3D-A61B-5082753478A7}" destId="{3ECFA7B5-9103-422E-BC4F-3A56B49591D4}" srcOrd="3" destOrd="0" parTransId="{48738EC0-C768-4B78-A8BC-3E42CFF301F9}" sibTransId="{D71A9528-1439-42F5-B005-04240C62C5B8}"/>
    <dgm:cxn modelId="{D222B96F-805E-4179-A704-6EDCE15F2085}" type="presOf" srcId="{076AFDBE-AE01-4012-944A-3D6CC5142B1E}" destId="{255476AA-DD11-4E61-8386-6BB905E00DE3}" srcOrd="0" destOrd="0" presId="urn:microsoft.com/office/officeart/2005/8/layout/vList2"/>
    <dgm:cxn modelId="{B27FFBC9-6723-4F55-97B0-772320C1B100}" type="presOf" srcId="{4536182C-B237-4EE9-BB0B-6A95D69465BB}" destId="{2A9D303E-2A40-498F-8697-6EEF76751E0B}" srcOrd="0" destOrd="0" presId="urn:microsoft.com/office/officeart/2005/8/layout/vList2"/>
    <dgm:cxn modelId="{F50367CD-33C0-45E3-BCFB-726003D11D54}" srcId="{8F755B90-0036-4C3D-A61B-5082753478A7}" destId="{67ADC651-5B30-4695-AB66-66DD2A0646A1}" srcOrd="0" destOrd="0" parTransId="{87B7E4A5-FDF0-4F39-9F9F-20A43E3197A1}" sibTransId="{43F97A75-FB39-4BDC-9ACC-9DBDC9A583EE}"/>
    <dgm:cxn modelId="{F5020CD3-B2A7-41DB-B086-E446C31FC796}" type="presOf" srcId="{8F755B90-0036-4C3D-A61B-5082753478A7}" destId="{13E054A0-272E-4B5B-9241-32F44013B788}" srcOrd="0" destOrd="0" presId="urn:microsoft.com/office/officeart/2005/8/layout/vList2"/>
    <dgm:cxn modelId="{26A6E2D7-CF06-4948-A201-377804098E48}" srcId="{8F755B90-0036-4C3D-A61B-5082753478A7}" destId="{4536182C-B237-4EE9-BB0B-6A95D69465BB}" srcOrd="2" destOrd="0" parTransId="{39CFEB21-B4E8-44F3-AD41-FA9274FD1F5F}" sibTransId="{C8E2B2FF-7125-4FA3-B615-1D2556818DC4}"/>
    <dgm:cxn modelId="{47B986E8-4590-4F01-A68B-0DC7C51336E4}" type="presOf" srcId="{BF7A86B4-6EAC-450F-8F6E-4A22EEB54B51}" destId="{EDD651B0-9833-4D99-B911-4E21B5034A1B}" srcOrd="0" destOrd="0" presId="urn:microsoft.com/office/officeart/2005/8/layout/vList2"/>
    <dgm:cxn modelId="{8F6C0CEA-B41F-4E16-A633-05AF144E5947}" type="presOf" srcId="{3ECFA7B5-9103-422E-BC4F-3A56B49591D4}" destId="{2AA5BACE-4012-473A-879C-21A03466FFA3}" srcOrd="0" destOrd="0" presId="urn:microsoft.com/office/officeart/2005/8/layout/vList2"/>
    <dgm:cxn modelId="{C15933EB-40B8-4539-A0BD-4BEE02D7C696}" srcId="{8F755B90-0036-4C3D-A61B-5082753478A7}" destId="{076AFDBE-AE01-4012-944A-3D6CC5142B1E}" srcOrd="4" destOrd="0" parTransId="{3397C195-FBA7-4014-8F20-E452CF977686}" sibTransId="{7C259386-A748-4067-B327-7E0B42499F6D}"/>
    <dgm:cxn modelId="{60205A1E-0163-4B3A-A688-8E38E7104AEB}" type="presParOf" srcId="{13E054A0-272E-4B5B-9241-32F44013B788}" destId="{46A8CB03-DB87-46E9-A455-1E9BCAF4D85F}" srcOrd="0" destOrd="0" presId="urn:microsoft.com/office/officeart/2005/8/layout/vList2"/>
    <dgm:cxn modelId="{AFD61CC1-6E36-4FFB-8633-B69D88655B5A}" type="presParOf" srcId="{13E054A0-272E-4B5B-9241-32F44013B788}" destId="{AF27B7DE-9268-4E3E-A4F6-0B9972B8A0F0}" srcOrd="1" destOrd="0" presId="urn:microsoft.com/office/officeart/2005/8/layout/vList2"/>
    <dgm:cxn modelId="{3DC3FC44-60C0-4974-B3B2-540B8C1329E6}" type="presParOf" srcId="{13E054A0-272E-4B5B-9241-32F44013B788}" destId="{EDD651B0-9833-4D99-B911-4E21B5034A1B}" srcOrd="2" destOrd="0" presId="urn:microsoft.com/office/officeart/2005/8/layout/vList2"/>
    <dgm:cxn modelId="{AEFE13DE-7D1E-4311-B934-779B27DC762E}" type="presParOf" srcId="{13E054A0-272E-4B5B-9241-32F44013B788}" destId="{18525434-EF17-4FB3-9E21-398A99F01621}" srcOrd="3" destOrd="0" presId="urn:microsoft.com/office/officeart/2005/8/layout/vList2"/>
    <dgm:cxn modelId="{CCDA93E4-CF2A-48B4-BA6A-04C8A9042581}" type="presParOf" srcId="{13E054A0-272E-4B5B-9241-32F44013B788}" destId="{2A9D303E-2A40-498F-8697-6EEF76751E0B}" srcOrd="4" destOrd="0" presId="urn:microsoft.com/office/officeart/2005/8/layout/vList2"/>
    <dgm:cxn modelId="{A68FC647-C2F6-41F6-91D7-F0371940DD84}" type="presParOf" srcId="{13E054A0-272E-4B5B-9241-32F44013B788}" destId="{5E29802B-1AF7-449B-A124-B167F0B8BA98}" srcOrd="5" destOrd="0" presId="urn:microsoft.com/office/officeart/2005/8/layout/vList2"/>
    <dgm:cxn modelId="{C592FF5D-7932-4FE9-A765-4F819DB1EEA3}" type="presParOf" srcId="{13E054A0-272E-4B5B-9241-32F44013B788}" destId="{2AA5BACE-4012-473A-879C-21A03466FFA3}" srcOrd="6" destOrd="0" presId="urn:microsoft.com/office/officeart/2005/8/layout/vList2"/>
    <dgm:cxn modelId="{C63A1235-487F-4433-ADF0-5FC0DA9862FD}" type="presParOf" srcId="{13E054A0-272E-4B5B-9241-32F44013B788}" destId="{40AC716F-BA10-4543-B651-63CBDE2108D1}" srcOrd="7" destOrd="0" presId="urn:microsoft.com/office/officeart/2005/8/layout/vList2"/>
    <dgm:cxn modelId="{09070242-3811-4103-8504-5B7946A5AFE3}" type="presParOf" srcId="{13E054A0-272E-4B5B-9241-32F44013B788}" destId="{255476AA-DD11-4E61-8386-6BB905E00DE3}" srcOrd="8" destOrd="0" presId="urn:microsoft.com/office/officeart/2005/8/layout/vList2"/>
    <dgm:cxn modelId="{583C13F3-46A5-4B8E-BCE8-0139DF2ED1A6}" type="presParOf" srcId="{13E054A0-272E-4B5B-9241-32F44013B788}" destId="{DEDE50D5-112A-432B-8319-CA70E726DB36}" srcOrd="9" destOrd="0" presId="urn:microsoft.com/office/officeart/2005/8/layout/vList2"/>
    <dgm:cxn modelId="{452B57E3-F306-46CE-A744-1CE6A7F1D769}" type="presParOf" srcId="{13E054A0-272E-4B5B-9241-32F44013B788}" destId="{905319B8-B243-4CCF-8871-5F8FF6DDFCF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5A2D73B-AF1B-4679-BBD4-9470ADFE44F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2C435E7-B008-4863-BFA3-B4DD2ECE2804}">
      <dgm:prSet/>
      <dgm:spPr/>
      <dgm:t>
        <a:bodyPr/>
        <a:lstStyle/>
        <a:p>
          <a:r>
            <a:rPr lang="en-US"/>
            <a:t>4. </a:t>
          </a:r>
          <a:r>
            <a:rPr lang="en-US" b="1"/>
            <a:t>Social Media and Messaging</a:t>
          </a:r>
          <a:endParaRPr lang="en-US"/>
        </a:p>
      </dgm:t>
    </dgm:pt>
    <dgm:pt modelId="{F821763B-C723-454A-97D3-D8C0A0CAFF59}" type="parTrans" cxnId="{48028BF0-C1EC-410E-90D1-2665FE8C5371}">
      <dgm:prSet/>
      <dgm:spPr/>
      <dgm:t>
        <a:bodyPr/>
        <a:lstStyle/>
        <a:p>
          <a:endParaRPr lang="en-US"/>
        </a:p>
      </dgm:t>
    </dgm:pt>
    <dgm:pt modelId="{E0CF8986-1F1A-4E3E-ABEB-39DC685698CC}" type="sibTrans" cxnId="{48028BF0-C1EC-410E-90D1-2665FE8C5371}">
      <dgm:prSet/>
      <dgm:spPr/>
      <dgm:t>
        <a:bodyPr/>
        <a:lstStyle/>
        <a:p>
          <a:endParaRPr lang="en-US"/>
        </a:p>
      </dgm:t>
    </dgm:pt>
    <dgm:pt modelId="{40AD9D2B-3C85-4A4D-ADE9-26ED38D78E9C}">
      <dgm:prSet/>
      <dgm:spPr/>
      <dgm:t>
        <a:bodyPr/>
        <a:lstStyle/>
        <a:p>
          <a:r>
            <a:rPr lang="en-US"/>
            <a:t>Private groups on platforms such as: WhatsApp, Telegram, LinkedIn, Facebook. Quick dissemination of announcements and opportunities, Informal peer interaction</a:t>
          </a:r>
        </a:p>
      </dgm:t>
    </dgm:pt>
    <dgm:pt modelId="{3C2F3EF0-0B64-4811-AD53-E1C413EEA1FF}" type="parTrans" cxnId="{3907B58C-7CB4-4352-8734-D5F68824A176}">
      <dgm:prSet/>
      <dgm:spPr/>
      <dgm:t>
        <a:bodyPr/>
        <a:lstStyle/>
        <a:p>
          <a:endParaRPr lang="en-US"/>
        </a:p>
      </dgm:t>
    </dgm:pt>
    <dgm:pt modelId="{ACCDB01B-6590-4658-ACE8-19618561D5B5}" type="sibTrans" cxnId="{3907B58C-7CB4-4352-8734-D5F68824A176}">
      <dgm:prSet/>
      <dgm:spPr/>
      <dgm:t>
        <a:bodyPr/>
        <a:lstStyle/>
        <a:p>
          <a:endParaRPr lang="en-US"/>
        </a:p>
      </dgm:t>
    </dgm:pt>
    <dgm:pt modelId="{E1676BE6-0889-4CBF-A242-D78BE3A296BA}">
      <dgm:prSet/>
      <dgm:spPr/>
      <dgm:t>
        <a:bodyPr/>
        <a:lstStyle/>
        <a:p>
          <a:r>
            <a:rPr lang="en-US"/>
            <a:t>Thematic webinars featuring retired and active scholars, international participation without travel costs, recorded sessions for later viewing</a:t>
          </a:r>
        </a:p>
      </dgm:t>
    </dgm:pt>
    <dgm:pt modelId="{025A23A4-CD15-4CF6-BE65-0628A648AF5A}" type="parTrans" cxnId="{31E7D575-C724-4565-BD04-39BA4E25391E}">
      <dgm:prSet/>
      <dgm:spPr/>
      <dgm:t>
        <a:bodyPr/>
        <a:lstStyle/>
        <a:p>
          <a:endParaRPr lang="en-US"/>
        </a:p>
      </dgm:t>
    </dgm:pt>
    <dgm:pt modelId="{B380A647-B0B6-4620-87B7-A3AAD7F3E086}" type="sibTrans" cxnId="{31E7D575-C724-4565-BD04-39BA4E25391E}">
      <dgm:prSet/>
      <dgm:spPr/>
      <dgm:t>
        <a:bodyPr/>
        <a:lstStyle/>
        <a:p>
          <a:endParaRPr lang="en-US"/>
        </a:p>
      </dgm:t>
    </dgm:pt>
    <dgm:pt modelId="{9EE16FA2-942E-43C2-80A3-F2D30F8F8BDE}">
      <dgm:prSet/>
      <dgm:spPr/>
      <dgm:t>
        <a:bodyPr/>
        <a:lstStyle/>
        <a:p>
          <a:r>
            <a:rPr lang="en-US" b="1"/>
            <a:t>5. Webinars and Virtual Conferences</a:t>
          </a:r>
          <a:endParaRPr lang="en-US"/>
        </a:p>
      </dgm:t>
    </dgm:pt>
    <dgm:pt modelId="{602B1A83-C761-42E2-94B5-B7DD5D049547}" type="parTrans" cxnId="{4D082169-5811-4A13-A4FF-A8DD71A472B8}">
      <dgm:prSet/>
      <dgm:spPr/>
      <dgm:t>
        <a:bodyPr/>
        <a:lstStyle/>
        <a:p>
          <a:endParaRPr lang="en-US"/>
        </a:p>
      </dgm:t>
    </dgm:pt>
    <dgm:pt modelId="{9B2E03AD-0099-4C87-99F0-36AAA6D97CA6}" type="sibTrans" cxnId="{4D082169-5811-4A13-A4FF-A8DD71A472B8}">
      <dgm:prSet/>
      <dgm:spPr/>
      <dgm:t>
        <a:bodyPr/>
        <a:lstStyle/>
        <a:p>
          <a:endParaRPr lang="en-US"/>
        </a:p>
      </dgm:t>
    </dgm:pt>
    <dgm:pt modelId="{EE7E954F-D09A-40F9-8F79-65EA943AC344}" type="pres">
      <dgm:prSet presAssocID="{25A2D73B-AF1B-4679-BBD4-9470ADFE44FE}" presName="linear" presStyleCnt="0">
        <dgm:presLayoutVars>
          <dgm:animLvl val="lvl"/>
          <dgm:resizeHandles val="exact"/>
        </dgm:presLayoutVars>
      </dgm:prSet>
      <dgm:spPr/>
    </dgm:pt>
    <dgm:pt modelId="{7CD249BE-1C7E-43C7-B7BA-4A42AD61ABA7}" type="pres">
      <dgm:prSet presAssocID="{62C435E7-B008-4863-BFA3-B4DD2ECE2804}" presName="parentText" presStyleLbl="node1" presStyleIdx="0" presStyleCnt="4">
        <dgm:presLayoutVars>
          <dgm:chMax val="0"/>
          <dgm:bulletEnabled val="1"/>
        </dgm:presLayoutVars>
      </dgm:prSet>
      <dgm:spPr/>
    </dgm:pt>
    <dgm:pt modelId="{AA2F464E-73B9-4B07-865C-544594B4D1DA}" type="pres">
      <dgm:prSet presAssocID="{E0CF8986-1F1A-4E3E-ABEB-39DC685698CC}" presName="spacer" presStyleCnt="0"/>
      <dgm:spPr/>
    </dgm:pt>
    <dgm:pt modelId="{EB251434-FC0C-4FD4-9EF6-D13BC9887C12}" type="pres">
      <dgm:prSet presAssocID="{40AD9D2B-3C85-4A4D-ADE9-26ED38D78E9C}" presName="parentText" presStyleLbl="node1" presStyleIdx="1" presStyleCnt="4">
        <dgm:presLayoutVars>
          <dgm:chMax val="0"/>
          <dgm:bulletEnabled val="1"/>
        </dgm:presLayoutVars>
      </dgm:prSet>
      <dgm:spPr/>
    </dgm:pt>
    <dgm:pt modelId="{D4A53A20-1CE3-4E37-9486-E423E1CEEC90}" type="pres">
      <dgm:prSet presAssocID="{ACCDB01B-6590-4658-ACE8-19618561D5B5}" presName="spacer" presStyleCnt="0"/>
      <dgm:spPr/>
    </dgm:pt>
    <dgm:pt modelId="{C77AA5DF-7FCC-4ABD-9D7F-F668C355404D}" type="pres">
      <dgm:prSet presAssocID="{E1676BE6-0889-4CBF-A242-D78BE3A296BA}" presName="parentText" presStyleLbl="node1" presStyleIdx="2" presStyleCnt="4">
        <dgm:presLayoutVars>
          <dgm:chMax val="0"/>
          <dgm:bulletEnabled val="1"/>
        </dgm:presLayoutVars>
      </dgm:prSet>
      <dgm:spPr/>
    </dgm:pt>
    <dgm:pt modelId="{3CAA4FFE-A261-4479-9E37-4791BE684EB5}" type="pres">
      <dgm:prSet presAssocID="{B380A647-B0B6-4620-87B7-A3AAD7F3E086}" presName="spacer" presStyleCnt="0"/>
      <dgm:spPr/>
    </dgm:pt>
    <dgm:pt modelId="{CEAACB0A-9BC0-4642-B49D-3069058FC229}" type="pres">
      <dgm:prSet presAssocID="{9EE16FA2-942E-43C2-80A3-F2D30F8F8BDE}" presName="parentText" presStyleLbl="node1" presStyleIdx="3" presStyleCnt="4">
        <dgm:presLayoutVars>
          <dgm:chMax val="0"/>
          <dgm:bulletEnabled val="1"/>
        </dgm:presLayoutVars>
      </dgm:prSet>
      <dgm:spPr/>
    </dgm:pt>
  </dgm:ptLst>
  <dgm:cxnLst>
    <dgm:cxn modelId="{8401F918-6168-43E4-B183-5EE3C339F56F}" type="presOf" srcId="{9EE16FA2-942E-43C2-80A3-F2D30F8F8BDE}" destId="{CEAACB0A-9BC0-4642-B49D-3069058FC229}" srcOrd="0" destOrd="0" presId="urn:microsoft.com/office/officeart/2005/8/layout/vList2"/>
    <dgm:cxn modelId="{2B21FC26-E154-4AD9-A3F2-A656B8DAFA09}" type="presOf" srcId="{40AD9D2B-3C85-4A4D-ADE9-26ED38D78E9C}" destId="{EB251434-FC0C-4FD4-9EF6-D13BC9887C12}" srcOrd="0" destOrd="0" presId="urn:microsoft.com/office/officeart/2005/8/layout/vList2"/>
    <dgm:cxn modelId="{51AB722E-94D3-4C9B-A648-FAE0CC5D0517}" type="presOf" srcId="{62C435E7-B008-4863-BFA3-B4DD2ECE2804}" destId="{7CD249BE-1C7E-43C7-B7BA-4A42AD61ABA7}" srcOrd="0" destOrd="0" presId="urn:microsoft.com/office/officeart/2005/8/layout/vList2"/>
    <dgm:cxn modelId="{4D082169-5811-4A13-A4FF-A8DD71A472B8}" srcId="{25A2D73B-AF1B-4679-BBD4-9470ADFE44FE}" destId="{9EE16FA2-942E-43C2-80A3-F2D30F8F8BDE}" srcOrd="3" destOrd="0" parTransId="{602B1A83-C761-42E2-94B5-B7DD5D049547}" sibTransId="{9B2E03AD-0099-4C87-99F0-36AAA6D97CA6}"/>
    <dgm:cxn modelId="{DA98D751-83D4-4402-8832-ABBC0F3BDE1F}" type="presOf" srcId="{25A2D73B-AF1B-4679-BBD4-9470ADFE44FE}" destId="{EE7E954F-D09A-40F9-8F79-65EA943AC344}" srcOrd="0" destOrd="0" presId="urn:microsoft.com/office/officeart/2005/8/layout/vList2"/>
    <dgm:cxn modelId="{31E7D575-C724-4565-BD04-39BA4E25391E}" srcId="{25A2D73B-AF1B-4679-BBD4-9470ADFE44FE}" destId="{E1676BE6-0889-4CBF-A242-D78BE3A296BA}" srcOrd="2" destOrd="0" parTransId="{025A23A4-CD15-4CF6-BE65-0628A648AF5A}" sibTransId="{B380A647-B0B6-4620-87B7-A3AAD7F3E086}"/>
    <dgm:cxn modelId="{3907B58C-7CB4-4352-8734-D5F68824A176}" srcId="{25A2D73B-AF1B-4679-BBD4-9470ADFE44FE}" destId="{40AD9D2B-3C85-4A4D-ADE9-26ED38D78E9C}" srcOrd="1" destOrd="0" parTransId="{3C2F3EF0-0B64-4811-AD53-E1C413EEA1FF}" sibTransId="{ACCDB01B-6590-4658-ACE8-19618561D5B5}"/>
    <dgm:cxn modelId="{0375829D-77DC-47B5-AF23-582B98AC5ABE}" type="presOf" srcId="{E1676BE6-0889-4CBF-A242-D78BE3A296BA}" destId="{C77AA5DF-7FCC-4ABD-9D7F-F668C355404D}" srcOrd="0" destOrd="0" presId="urn:microsoft.com/office/officeart/2005/8/layout/vList2"/>
    <dgm:cxn modelId="{48028BF0-C1EC-410E-90D1-2665FE8C5371}" srcId="{25A2D73B-AF1B-4679-BBD4-9470ADFE44FE}" destId="{62C435E7-B008-4863-BFA3-B4DD2ECE2804}" srcOrd="0" destOrd="0" parTransId="{F821763B-C723-454A-97D3-D8C0A0CAFF59}" sibTransId="{E0CF8986-1F1A-4E3E-ABEB-39DC685698CC}"/>
    <dgm:cxn modelId="{0A3EE84B-794B-49BE-B2F0-48E8627F6157}" type="presParOf" srcId="{EE7E954F-D09A-40F9-8F79-65EA943AC344}" destId="{7CD249BE-1C7E-43C7-B7BA-4A42AD61ABA7}" srcOrd="0" destOrd="0" presId="urn:microsoft.com/office/officeart/2005/8/layout/vList2"/>
    <dgm:cxn modelId="{6A7EA61D-2C56-4F71-9034-946CA66E564F}" type="presParOf" srcId="{EE7E954F-D09A-40F9-8F79-65EA943AC344}" destId="{AA2F464E-73B9-4B07-865C-544594B4D1DA}" srcOrd="1" destOrd="0" presId="urn:microsoft.com/office/officeart/2005/8/layout/vList2"/>
    <dgm:cxn modelId="{5A761C0E-C1D1-4817-9022-B43A436F5106}" type="presParOf" srcId="{EE7E954F-D09A-40F9-8F79-65EA943AC344}" destId="{EB251434-FC0C-4FD4-9EF6-D13BC9887C12}" srcOrd="2" destOrd="0" presId="urn:microsoft.com/office/officeart/2005/8/layout/vList2"/>
    <dgm:cxn modelId="{C45B34DC-D2DE-4114-A8F4-14F75F7C5CD0}" type="presParOf" srcId="{EE7E954F-D09A-40F9-8F79-65EA943AC344}" destId="{D4A53A20-1CE3-4E37-9486-E423E1CEEC90}" srcOrd="3" destOrd="0" presId="urn:microsoft.com/office/officeart/2005/8/layout/vList2"/>
    <dgm:cxn modelId="{A3C46280-640E-4A71-AD41-14A68E871FA5}" type="presParOf" srcId="{EE7E954F-D09A-40F9-8F79-65EA943AC344}" destId="{C77AA5DF-7FCC-4ABD-9D7F-F668C355404D}" srcOrd="4" destOrd="0" presId="urn:microsoft.com/office/officeart/2005/8/layout/vList2"/>
    <dgm:cxn modelId="{B8C5B2E5-D05B-44F5-B682-C1BB3CFECBEC}" type="presParOf" srcId="{EE7E954F-D09A-40F9-8F79-65EA943AC344}" destId="{3CAA4FFE-A261-4479-9E37-4791BE684EB5}" srcOrd="5" destOrd="0" presId="urn:microsoft.com/office/officeart/2005/8/layout/vList2"/>
    <dgm:cxn modelId="{51CB0E4C-5F7B-4187-85AA-AC99B9616D87}" type="presParOf" srcId="{EE7E954F-D09A-40F9-8F79-65EA943AC344}" destId="{CEAACB0A-9BC0-4642-B49D-3069058FC22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AB288E-8200-4E53-AD5C-53658812F67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F50AB1E-AB76-4F12-9147-BB3364A9C200}">
      <dgm:prSet/>
      <dgm:spPr/>
      <dgm:t>
        <a:bodyPr/>
        <a:lstStyle/>
        <a:p>
          <a:r>
            <a:rPr lang="en-US"/>
            <a:t>Research Support</a:t>
          </a:r>
        </a:p>
      </dgm:t>
    </dgm:pt>
    <dgm:pt modelId="{743E509F-734F-44F5-8064-16FE77579931}" type="parTrans" cxnId="{A15A6C33-8169-415E-BE0B-B3DED6C7634F}">
      <dgm:prSet/>
      <dgm:spPr/>
      <dgm:t>
        <a:bodyPr/>
        <a:lstStyle/>
        <a:p>
          <a:endParaRPr lang="en-US"/>
        </a:p>
      </dgm:t>
    </dgm:pt>
    <dgm:pt modelId="{3502B802-FB49-4426-BFBC-14E9CEFFA2AF}" type="sibTrans" cxnId="{A15A6C33-8169-415E-BE0B-B3DED6C7634F}">
      <dgm:prSet/>
      <dgm:spPr/>
      <dgm:t>
        <a:bodyPr/>
        <a:lstStyle/>
        <a:p>
          <a:endParaRPr lang="en-US"/>
        </a:p>
      </dgm:t>
    </dgm:pt>
    <dgm:pt modelId="{D3C98406-1290-4BFB-BD61-AC54DB612FB6}">
      <dgm:prSet/>
      <dgm:spPr/>
      <dgm:t>
        <a:bodyPr/>
        <a:lstStyle/>
        <a:p>
          <a:r>
            <a:rPr lang="en-US"/>
            <a:t>Advisory roles in ongoing projects, participation in review panels, co-authorship opportunities, research ethics consultation</a:t>
          </a:r>
        </a:p>
      </dgm:t>
    </dgm:pt>
    <dgm:pt modelId="{FACD41AF-61CE-43D1-B764-D4B966EB7C11}" type="parTrans" cxnId="{CA5C063F-4C59-4DF8-A0F3-8C1556B70B1F}">
      <dgm:prSet/>
      <dgm:spPr/>
      <dgm:t>
        <a:bodyPr/>
        <a:lstStyle/>
        <a:p>
          <a:endParaRPr lang="en-US"/>
        </a:p>
      </dgm:t>
    </dgm:pt>
    <dgm:pt modelId="{DED6A76A-077C-40AA-9031-5898807B7AF2}" type="sibTrans" cxnId="{CA5C063F-4C59-4DF8-A0F3-8C1556B70B1F}">
      <dgm:prSet/>
      <dgm:spPr/>
      <dgm:t>
        <a:bodyPr/>
        <a:lstStyle/>
        <a:p>
          <a:endParaRPr lang="en-US"/>
        </a:p>
      </dgm:t>
    </dgm:pt>
    <dgm:pt modelId="{844B8009-1ABE-4BDB-812D-94E7940A229C}">
      <dgm:prSet/>
      <dgm:spPr/>
      <dgm:t>
        <a:bodyPr/>
        <a:lstStyle/>
        <a:p>
          <a:r>
            <a:rPr lang="en-US"/>
            <a:t>Public Engagement</a:t>
          </a:r>
        </a:p>
      </dgm:t>
    </dgm:pt>
    <dgm:pt modelId="{85B0FC43-49EF-4F5E-8B58-22BDFFDACA6A}" type="parTrans" cxnId="{AB52466A-17B9-4580-A7D2-C747DF55D0BD}">
      <dgm:prSet/>
      <dgm:spPr/>
      <dgm:t>
        <a:bodyPr/>
        <a:lstStyle/>
        <a:p>
          <a:endParaRPr lang="en-US"/>
        </a:p>
      </dgm:t>
    </dgm:pt>
    <dgm:pt modelId="{29158420-1DD4-4979-94A2-29ADE72D65D4}" type="sibTrans" cxnId="{AB52466A-17B9-4580-A7D2-C747DF55D0BD}">
      <dgm:prSet/>
      <dgm:spPr/>
      <dgm:t>
        <a:bodyPr/>
        <a:lstStyle/>
        <a:p>
          <a:endParaRPr lang="en-US"/>
        </a:p>
      </dgm:t>
    </dgm:pt>
    <dgm:pt modelId="{E7F6786D-88FA-4461-A8CF-FFEA814DCDF9}">
      <dgm:prSet/>
      <dgm:spPr/>
      <dgm:t>
        <a:bodyPr/>
        <a:lstStyle/>
        <a:p>
          <a:r>
            <a:rPr lang="en-US"/>
            <a:t>Community lectures, policy discussions, media commentary, educational outreach programs</a:t>
          </a:r>
        </a:p>
      </dgm:t>
    </dgm:pt>
    <dgm:pt modelId="{EDB8C159-E811-4572-A65A-C5334CD41570}" type="parTrans" cxnId="{3F064803-0CC1-4FEA-B2F0-314F61B10C04}">
      <dgm:prSet/>
      <dgm:spPr/>
      <dgm:t>
        <a:bodyPr/>
        <a:lstStyle/>
        <a:p>
          <a:endParaRPr lang="en-US"/>
        </a:p>
      </dgm:t>
    </dgm:pt>
    <dgm:pt modelId="{17DA89A7-6A65-4007-8F30-C34B30FBFF94}" type="sibTrans" cxnId="{3F064803-0CC1-4FEA-B2F0-314F61B10C04}">
      <dgm:prSet/>
      <dgm:spPr/>
      <dgm:t>
        <a:bodyPr/>
        <a:lstStyle/>
        <a:p>
          <a:endParaRPr lang="en-US"/>
        </a:p>
      </dgm:t>
    </dgm:pt>
    <dgm:pt modelId="{7E7D7B5A-A46B-40AB-AFF5-BDF41357E813}">
      <dgm:prSet/>
      <dgm:spPr/>
      <dgm:t>
        <a:bodyPr/>
        <a:lstStyle/>
        <a:p>
          <a:r>
            <a:rPr lang="en-US"/>
            <a:t>Intergenerational Exchanges</a:t>
          </a:r>
        </a:p>
      </dgm:t>
    </dgm:pt>
    <dgm:pt modelId="{7C5759C5-1A0B-4691-AD26-5C65200A0A91}" type="parTrans" cxnId="{64A33BE9-4719-4A0E-9A9E-BE4C450F863C}">
      <dgm:prSet/>
      <dgm:spPr/>
      <dgm:t>
        <a:bodyPr/>
        <a:lstStyle/>
        <a:p>
          <a:endParaRPr lang="en-US"/>
        </a:p>
      </dgm:t>
    </dgm:pt>
    <dgm:pt modelId="{5E26EB2D-F928-4EE4-ADF8-FAD266121C11}" type="sibTrans" cxnId="{64A33BE9-4719-4A0E-9A9E-BE4C450F863C}">
      <dgm:prSet/>
      <dgm:spPr/>
      <dgm:t>
        <a:bodyPr/>
        <a:lstStyle/>
        <a:p>
          <a:endParaRPr lang="en-US"/>
        </a:p>
      </dgm:t>
    </dgm:pt>
    <dgm:pt modelId="{15862D5B-F20E-434A-A52A-ACF2FFB5F122}">
      <dgm:prSet/>
      <dgm:spPr/>
      <dgm:t>
        <a:bodyPr/>
        <a:lstStyle/>
        <a:p>
          <a:r>
            <a:rPr lang="en-US"/>
            <a:t>Joint events with university faculty and students, career-development workshops, research colloquia, alumni engagement activities</a:t>
          </a:r>
        </a:p>
      </dgm:t>
    </dgm:pt>
    <dgm:pt modelId="{78BB4395-06DE-4187-86E6-5EC1F063C510}" type="parTrans" cxnId="{9AE58F7E-214E-4C3B-880C-A28C460AEF0A}">
      <dgm:prSet/>
      <dgm:spPr/>
      <dgm:t>
        <a:bodyPr/>
        <a:lstStyle/>
        <a:p>
          <a:endParaRPr lang="en-US"/>
        </a:p>
      </dgm:t>
    </dgm:pt>
    <dgm:pt modelId="{24CF28CB-BFA9-4E44-9147-16AE0845535A}" type="sibTrans" cxnId="{9AE58F7E-214E-4C3B-880C-A28C460AEF0A}">
      <dgm:prSet/>
      <dgm:spPr/>
      <dgm:t>
        <a:bodyPr/>
        <a:lstStyle/>
        <a:p>
          <a:endParaRPr lang="en-US"/>
        </a:p>
      </dgm:t>
    </dgm:pt>
    <dgm:pt modelId="{51A8B68E-8923-45D4-B4C9-CB015EFD679D}" type="pres">
      <dgm:prSet presAssocID="{81AB288E-8200-4E53-AD5C-53658812F679}" presName="linear" presStyleCnt="0">
        <dgm:presLayoutVars>
          <dgm:animLvl val="lvl"/>
          <dgm:resizeHandles val="exact"/>
        </dgm:presLayoutVars>
      </dgm:prSet>
      <dgm:spPr/>
    </dgm:pt>
    <dgm:pt modelId="{DFA8411B-2C3D-4DEA-A538-FAFC96B88FB4}" type="pres">
      <dgm:prSet presAssocID="{8F50AB1E-AB76-4F12-9147-BB3364A9C200}" presName="parentText" presStyleLbl="node1" presStyleIdx="0" presStyleCnt="6">
        <dgm:presLayoutVars>
          <dgm:chMax val="0"/>
          <dgm:bulletEnabled val="1"/>
        </dgm:presLayoutVars>
      </dgm:prSet>
      <dgm:spPr/>
    </dgm:pt>
    <dgm:pt modelId="{97E0A8C2-6949-4473-B481-E4F8473A93EF}" type="pres">
      <dgm:prSet presAssocID="{3502B802-FB49-4426-BFBC-14E9CEFFA2AF}" presName="spacer" presStyleCnt="0"/>
      <dgm:spPr/>
    </dgm:pt>
    <dgm:pt modelId="{72DCC779-E54F-4B89-98EF-0759F49EC016}" type="pres">
      <dgm:prSet presAssocID="{D3C98406-1290-4BFB-BD61-AC54DB612FB6}" presName="parentText" presStyleLbl="node1" presStyleIdx="1" presStyleCnt="6">
        <dgm:presLayoutVars>
          <dgm:chMax val="0"/>
          <dgm:bulletEnabled val="1"/>
        </dgm:presLayoutVars>
      </dgm:prSet>
      <dgm:spPr/>
    </dgm:pt>
    <dgm:pt modelId="{632375E5-F05B-47E4-B89F-82F619B408B4}" type="pres">
      <dgm:prSet presAssocID="{DED6A76A-077C-40AA-9031-5898807B7AF2}" presName="spacer" presStyleCnt="0"/>
      <dgm:spPr/>
    </dgm:pt>
    <dgm:pt modelId="{BA99CB71-B938-482C-8DDB-3DADF99544F6}" type="pres">
      <dgm:prSet presAssocID="{844B8009-1ABE-4BDB-812D-94E7940A229C}" presName="parentText" presStyleLbl="node1" presStyleIdx="2" presStyleCnt="6">
        <dgm:presLayoutVars>
          <dgm:chMax val="0"/>
          <dgm:bulletEnabled val="1"/>
        </dgm:presLayoutVars>
      </dgm:prSet>
      <dgm:spPr/>
    </dgm:pt>
    <dgm:pt modelId="{D88A86D4-77AC-4840-AE0B-0EA1C65C1FD0}" type="pres">
      <dgm:prSet presAssocID="{29158420-1DD4-4979-94A2-29ADE72D65D4}" presName="spacer" presStyleCnt="0"/>
      <dgm:spPr/>
    </dgm:pt>
    <dgm:pt modelId="{D5150359-13CD-466F-818E-E20A7CEACA77}" type="pres">
      <dgm:prSet presAssocID="{E7F6786D-88FA-4461-A8CF-FFEA814DCDF9}" presName="parentText" presStyleLbl="node1" presStyleIdx="3" presStyleCnt="6">
        <dgm:presLayoutVars>
          <dgm:chMax val="0"/>
          <dgm:bulletEnabled val="1"/>
        </dgm:presLayoutVars>
      </dgm:prSet>
      <dgm:spPr/>
    </dgm:pt>
    <dgm:pt modelId="{8A89D371-8CE1-4543-BEB2-3AF1A70C4455}" type="pres">
      <dgm:prSet presAssocID="{17DA89A7-6A65-4007-8F30-C34B30FBFF94}" presName="spacer" presStyleCnt="0"/>
      <dgm:spPr/>
    </dgm:pt>
    <dgm:pt modelId="{EE1F142C-FF08-4491-8ED2-06671BE7848A}" type="pres">
      <dgm:prSet presAssocID="{7E7D7B5A-A46B-40AB-AFF5-BDF41357E813}" presName="parentText" presStyleLbl="node1" presStyleIdx="4" presStyleCnt="6">
        <dgm:presLayoutVars>
          <dgm:chMax val="0"/>
          <dgm:bulletEnabled val="1"/>
        </dgm:presLayoutVars>
      </dgm:prSet>
      <dgm:spPr/>
    </dgm:pt>
    <dgm:pt modelId="{D0AB9099-99CF-420B-A0A9-9293A8666F33}" type="pres">
      <dgm:prSet presAssocID="{5E26EB2D-F928-4EE4-ADF8-FAD266121C11}" presName="spacer" presStyleCnt="0"/>
      <dgm:spPr/>
    </dgm:pt>
    <dgm:pt modelId="{8C21DA75-780C-4C61-BD47-AD6851D761E1}" type="pres">
      <dgm:prSet presAssocID="{15862D5B-F20E-434A-A52A-ACF2FFB5F122}" presName="parentText" presStyleLbl="node1" presStyleIdx="5" presStyleCnt="6">
        <dgm:presLayoutVars>
          <dgm:chMax val="0"/>
          <dgm:bulletEnabled val="1"/>
        </dgm:presLayoutVars>
      </dgm:prSet>
      <dgm:spPr/>
    </dgm:pt>
  </dgm:ptLst>
  <dgm:cxnLst>
    <dgm:cxn modelId="{3F064803-0CC1-4FEA-B2F0-314F61B10C04}" srcId="{81AB288E-8200-4E53-AD5C-53658812F679}" destId="{E7F6786D-88FA-4461-A8CF-FFEA814DCDF9}" srcOrd="3" destOrd="0" parTransId="{EDB8C159-E811-4572-A65A-C5334CD41570}" sibTransId="{17DA89A7-6A65-4007-8F30-C34B30FBFF94}"/>
    <dgm:cxn modelId="{B83BBD04-986C-4632-B9C9-E90F882BC984}" type="presOf" srcId="{844B8009-1ABE-4BDB-812D-94E7940A229C}" destId="{BA99CB71-B938-482C-8DDB-3DADF99544F6}" srcOrd="0" destOrd="0" presId="urn:microsoft.com/office/officeart/2005/8/layout/vList2"/>
    <dgm:cxn modelId="{22C2AD10-5747-48C0-BA52-E2636B74E3A3}" type="presOf" srcId="{15862D5B-F20E-434A-A52A-ACF2FFB5F122}" destId="{8C21DA75-780C-4C61-BD47-AD6851D761E1}" srcOrd="0" destOrd="0" presId="urn:microsoft.com/office/officeart/2005/8/layout/vList2"/>
    <dgm:cxn modelId="{B7047D1B-4276-4754-AE44-D89A393C1ED2}" type="presOf" srcId="{81AB288E-8200-4E53-AD5C-53658812F679}" destId="{51A8B68E-8923-45D4-B4C9-CB015EFD679D}" srcOrd="0" destOrd="0" presId="urn:microsoft.com/office/officeart/2005/8/layout/vList2"/>
    <dgm:cxn modelId="{06E01420-E040-4C54-B41F-7F90A1D9D934}" type="presOf" srcId="{D3C98406-1290-4BFB-BD61-AC54DB612FB6}" destId="{72DCC779-E54F-4B89-98EF-0759F49EC016}" srcOrd="0" destOrd="0" presId="urn:microsoft.com/office/officeart/2005/8/layout/vList2"/>
    <dgm:cxn modelId="{A15A6C33-8169-415E-BE0B-B3DED6C7634F}" srcId="{81AB288E-8200-4E53-AD5C-53658812F679}" destId="{8F50AB1E-AB76-4F12-9147-BB3364A9C200}" srcOrd="0" destOrd="0" parTransId="{743E509F-734F-44F5-8064-16FE77579931}" sibTransId="{3502B802-FB49-4426-BFBC-14E9CEFFA2AF}"/>
    <dgm:cxn modelId="{CA5C063F-4C59-4DF8-A0F3-8C1556B70B1F}" srcId="{81AB288E-8200-4E53-AD5C-53658812F679}" destId="{D3C98406-1290-4BFB-BD61-AC54DB612FB6}" srcOrd="1" destOrd="0" parTransId="{FACD41AF-61CE-43D1-B764-D4B966EB7C11}" sibTransId="{DED6A76A-077C-40AA-9031-5898807B7AF2}"/>
    <dgm:cxn modelId="{AB52466A-17B9-4580-A7D2-C747DF55D0BD}" srcId="{81AB288E-8200-4E53-AD5C-53658812F679}" destId="{844B8009-1ABE-4BDB-812D-94E7940A229C}" srcOrd="2" destOrd="0" parTransId="{85B0FC43-49EF-4F5E-8B58-22BDFFDACA6A}" sibTransId="{29158420-1DD4-4979-94A2-29ADE72D65D4}"/>
    <dgm:cxn modelId="{9AE58F7E-214E-4C3B-880C-A28C460AEF0A}" srcId="{81AB288E-8200-4E53-AD5C-53658812F679}" destId="{15862D5B-F20E-434A-A52A-ACF2FFB5F122}" srcOrd="5" destOrd="0" parTransId="{78BB4395-06DE-4187-86E6-5EC1F063C510}" sibTransId="{24CF28CB-BFA9-4E44-9147-16AE0845535A}"/>
    <dgm:cxn modelId="{B1EA39A1-3278-4EB5-83BF-B14814C1C456}" type="presOf" srcId="{7E7D7B5A-A46B-40AB-AFF5-BDF41357E813}" destId="{EE1F142C-FF08-4491-8ED2-06671BE7848A}" srcOrd="0" destOrd="0" presId="urn:microsoft.com/office/officeart/2005/8/layout/vList2"/>
    <dgm:cxn modelId="{23E30DC6-7381-4F60-BAD4-89676E64F70B}" type="presOf" srcId="{E7F6786D-88FA-4461-A8CF-FFEA814DCDF9}" destId="{D5150359-13CD-466F-818E-E20A7CEACA77}" srcOrd="0" destOrd="0" presId="urn:microsoft.com/office/officeart/2005/8/layout/vList2"/>
    <dgm:cxn modelId="{837FD0E0-5980-4CBF-8330-5D9CC786A0F7}" type="presOf" srcId="{8F50AB1E-AB76-4F12-9147-BB3364A9C200}" destId="{DFA8411B-2C3D-4DEA-A538-FAFC96B88FB4}" srcOrd="0" destOrd="0" presId="urn:microsoft.com/office/officeart/2005/8/layout/vList2"/>
    <dgm:cxn modelId="{64A33BE9-4719-4A0E-9A9E-BE4C450F863C}" srcId="{81AB288E-8200-4E53-AD5C-53658812F679}" destId="{7E7D7B5A-A46B-40AB-AFF5-BDF41357E813}" srcOrd="4" destOrd="0" parTransId="{7C5759C5-1A0B-4691-AD26-5C65200A0A91}" sibTransId="{5E26EB2D-F928-4EE4-ADF8-FAD266121C11}"/>
    <dgm:cxn modelId="{EAB60035-520A-4B4F-9574-1B4185196986}" type="presParOf" srcId="{51A8B68E-8923-45D4-B4C9-CB015EFD679D}" destId="{DFA8411B-2C3D-4DEA-A538-FAFC96B88FB4}" srcOrd="0" destOrd="0" presId="urn:microsoft.com/office/officeart/2005/8/layout/vList2"/>
    <dgm:cxn modelId="{C9BAB57E-6EC4-4BCC-A636-B96A6284CEAF}" type="presParOf" srcId="{51A8B68E-8923-45D4-B4C9-CB015EFD679D}" destId="{97E0A8C2-6949-4473-B481-E4F8473A93EF}" srcOrd="1" destOrd="0" presId="urn:microsoft.com/office/officeart/2005/8/layout/vList2"/>
    <dgm:cxn modelId="{6A17C738-E021-4244-A984-754CCD1B5B63}" type="presParOf" srcId="{51A8B68E-8923-45D4-B4C9-CB015EFD679D}" destId="{72DCC779-E54F-4B89-98EF-0759F49EC016}" srcOrd="2" destOrd="0" presId="urn:microsoft.com/office/officeart/2005/8/layout/vList2"/>
    <dgm:cxn modelId="{A78F9367-093B-4DA3-89C9-3EADBDA85D31}" type="presParOf" srcId="{51A8B68E-8923-45D4-B4C9-CB015EFD679D}" destId="{632375E5-F05B-47E4-B89F-82F619B408B4}" srcOrd="3" destOrd="0" presId="urn:microsoft.com/office/officeart/2005/8/layout/vList2"/>
    <dgm:cxn modelId="{364BD79E-E2E9-43C4-977F-B93C38AB76D6}" type="presParOf" srcId="{51A8B68E-8923-45D4-B4C9-CB015EFD679D}" destId="{BA99CB71-B938-482C-8DDB-3DADF99544F6}" srcOrd="4" destOrd="0" presId="urn:microsoft.com/office/officeart/2005/8/layout/vList2"/>
    <dgm:cxn modelId="{6A43D0A4-2E48-443C-AF8F-03C4A755BD74}" type="presParOf" srcId="{51A8B68E-8923-45D4-B4C9-CB015EFD679D}" destId="{D88A86D4-77AC-4840-AE0B-0EA1C65C1FD0}" srcOrd="5" destOrd="0" presId="urn:microsoft.com/office/officeart/2005/8/layout/vList2"/>
    <dgm:cxn modelId="{F375ABD3-624D-4EB2-8270-23DDFE85EF51}" type="presParOf" srcId="{51A8B68E-8923-45D4-B4C9-CB015EFD679D}" destId="{D5150359-13CD-466F-818E-E20A7CEACA77}" srcOrd="6" destOrd="0" presId="urn:microsoft.com/office/officeart/2005/8/layout/vList2"/>
    <dgm:cxn modelId="{CBA06C52-6801-4AC9-A086-A905B568715C}" type="presParOf" srcId="{51A8B68E-8923-45D4-B4C9-CB015EFD679D}" destId="{8A89D371-8CE1-4543-BEB2-3AF1A70C4455}" srcOrd="7" destOrd="0" presId="urn:microsoft.com/office/officeart/2005/8/layout/vList2"/>
    <dgm:cxn modelId="{45C2614C-3F3D-4B77-9DA6-85EF579A5E59}" type="presParOf" srcId="{51A8B68E-8923-45D4-B4C9-CB015EFD679D}" destId="{EE1F142C-FF08-4491-8ED2-06671BE7848A}" srcOrd="8" destOrd="0" presId="urn:microsoft.com/office/officeart/2005/8/layout/vList2"/>
    <dgm:cxn modelId="{D20162D8-56C3-463D-BC9F-CD99FEFCB877}" type="presParOf" srcId="{51A8B68E-8923-45D4-B4C9-CB015EFD679D}" destId="{D0AB9099-99CF-420B-A0A9-9293A8666F33}" srcOrd="9" destOrd="0" presId="urn:microsoft.com/office/officeart/2005/8/layout/vList2"/>
    <dgm:cxn modelId="{299FF46D-C8D4-457D-8C7F-38B75BDBA037}" type="presParOf" srcId="{51A8B68E-8923-45D4-B4C9-CB015EFD679D}" destId="{8C21DA75-780C-4C61-BD47-AD6851D761E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66C325A-FB95-444D-A03F-84A0D390BD92}"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72846FB-9812-4E7B-8D0E-C674A74B4CF7}">
      <dgm:prSet/>
      <dgm:spPr/>
      <dgm:t>
        <a:bodyPr/>
        <a:lstStyle/>
        <a:p>
          <a:pPr>
            <a:defRPr cap="all"/>
          </a:pPr>
          <a:r>
            <a:rPr lang="en-GB"/>
            <a:t>Invite ideas, experiences, scenarios, vignettes</a:t>
          </a:r>
          <a:endParaRPr lang="en-US"/>
        </a:p>
      </dgm:t>
    </dgm:pt>
    <dgm:pt modelId="{3CD84087-00BA-43F4-88D5-805E664E83A3}" type="parTrans" cxnId="{13CFB5DA-41E4-422E-B1D7-46752135A0FD}">
      <dgm:prSet/>
      <dgm:spPr/>
      <dgm:t>
        <a:bodyPr/>
        <a:lstStyle/>
        <a:p>
          <a:endParaRPr lang="en-US"/>
        </a:p>
      </dgm:t>
    </dgm:pt>
    <dgm:pt modelId="{C8D1E4FE-E463-4E02-96F4-65C5386326F5}" type="sibTrans" cxnId="{13CFB5DA-41E4-422E-B1D7-46752135A0FD}">
      <dgm:prSet/>
      <dgm:spPr/>
      <dgm:t>
        <a:bodyPr/>
        <a:lstStyle/>
        <a:p>
          <a:endParaRPr lang="en-US"/>
        </a:p>
      </dgm:t>
    </dgm:pt>
    <dgm:pt modelId="{D26C41BD-B8A2-4C15-8C1B-BDBFD569830B}">
      <dgm:prSet/>
      <dgm:spPr/>
      <dgm:t>
        <a:bodyPr/>
        <a:lstStyle/>
        <a:p>
          <a:pPr>
            <a:defRPr cap="all"/>
          </a:pPr>
          <a:r>
            <a:rPr lang="en-GB"/>
            <a:t>Focus on function and empowerment, not entitlement</a:t>
          </a:r>
          <a:endParaRPr lang="en-US"/>
        </a:p>
      </dgm:t>
    </dgm:pt>
    <dgm:pt modelId="{8A8A05DF-2552-4825-B585-8911BF2AB3A8}" type="parTrans" cxnId="{E1BAEC53-F213-43D8-9C2A-08EF9E41CBD9}">
      <dgm:prSet/>
      <dgm:spPr/>
      <dgm:t>
        <a:bodyPr/>
        <a:lstStyle/>
        <a:p>
          <a:endParaRPr lang="en-US"/>
        </a:p>
      </dgm:t>
    </dgm:pt>
    <dgm:pt modelId="{8F7338E5-E7A4-4462-9EEF-DC38DF8D241C}" type="sibTrans" cxnId="{E1BAEC53-F213-43D8-9C2A-08EF9E41CBD9}">
      <dgm:prSet/>
      <dgm:spPr/>
      <dgm:t>
        <a:bodyPr/>
        <a:lstStyle/>
        <a:p>
          <a:endParaRPr lang="en-US"/>
        </a:p>
      </dgm:t>
    </dgm:pt>
    <dgm:pt modelId="{590F9D74-B217-4BD8-8C77-B5BE4E9F2B51}">
      <dgm:prSet/>
      <dgm:spPr/>
      <dgm:t>
        <a:bodyPr/>
        <a:lstStyle/>
        <a:p>
          <a:pPr>
            <a:defRPr cap="all"/>
          </a:pPr>
          <a:r>
            <a:rPr lang="en-GB"/>
            <a:t>Retirees continue to offer scholarly value</a:t>
          </a:r>
          <a:endParaRPr lang="en-US"/>
        </a:p>
      </dgm:t>
    </dgm:pt>
    <dgm:pt modelId="{A2D8FB6C-86A2-4622-9FEC-683A53EB28B2}" type="parTrans" cxnId="{A504D31D-0FB5-42B1-9DC6-18ED58F0D782}">
      <dgm:prSet/>
      <dgm:spPr/>
      <dgm:t>
        <a:bodyPr/>
        <a:lstStyle/>
        <a:p>
          <a:endParaRPr lang="en-US"/>
        </a:p>
      </dgm:t>
    </dgm:pt>
    <dgm:pt modelId="{0D59152D-A065-40F2-80A7-A04D0E969C3C}" type="sibTrans" cxnId="{A504D31D-0FB5-42B1-9DC6-18ED58F0D782}">
      <dgm:prSet/>
      <dgm:spPr/>
      <dgm:t>
        <a:bodyPr/>
        <a:lstStyle/>
        <a:p>
          <a:endParaRPr lang="en-US"/>
        </a:p>
      </dgm:t>
    </dgm:pt>
    <dgm:pt modelId="{98FB46E8-8CF5-489A-B655-5144CC2C3254}" type="pres">
      <dgm:prSet presAssocID="{966C325A-FB95-444D-A03F-84A0D390BD92}" presName="root" presStyleCnt="0">
        <dgm:presLayoutVars>
          <dgm:dir/>
          <dgm:resizeHandles val="exact"/>
        </dgm:presLayoutVars>
      </dgm:prSet>
      <dgm:spPr/>
    </dgm:pt>
    <dgm:pt modelId="{F268B2A1-79A5-44C7-BD51-452013CE9B35}" type="pres">
      <dgm:prSet presAssocID="{D72846FB-9812-4E7B-8D0E-C674A74B4CF7}" presName="compNode" presStyleCnt="0"/>
      <dgm:spPr/>
    </dgm:pt>
    <dgm:pt modelId="{B7DE4256-51E0-4577-B80D-189BCFFDFC75}" type="pres">
      <dgm:prSet presAssocID="{D72846FB-9812-4E7B-8D0E-C674A74B4CF7}" presName="iconBgRect" presStyleLbl="bgShp" presStyleIdx="0" presStyleCnt="3"/>
      <dgm:spPr>
        <a:prstGeom prst="round2DiagRect">
          <a:avLst>
            <a:gd name="adj1" fmla="val 29727"/>
            <a:gd name="adj2" fmla="val 0"/>
          </a:avLst>
        </a:prstGeom>
      </dgm:spPr>
    </dgm:pt>
    <dgm:pt modelId="{CC6C34F7-D885-4690-AC48-E5E270F2449A}" type="pres">
      <dgm:prSet presAssocID="{D72846FB-9812-4E7B-8D0E-C674A74B4CF7}"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ustomer Review"/>
        </a:ext>
      </dgm:extLst>
    </dgm:pt>
    <dgm:pt modelId="{4C6594C0-8BDB-4660-B3F6-7AD491A23BE9}" type="pres">
      <dgm:prSet presAssocID="{D72846FB-9812-4E7B-8D0E-C674A74B4CF7}" presName="spaceRect" presStyleCnt="0"/>
      <dgm:spPr/>
    </dgm:pt>
    <dgm:pt modelId="{819C496A-744A-4961-B506-C7069466EF1C}" type="pres">
      <dgm:prSet presAssocID="{D72846FB-9812-4E7B-8D0E-C674A74B4CF7}" presName="textRect" presStyleLbl="revTx" presStyleIdx="0" presStyleCnt="3">
        <dgm:presLayoutVars>
          <dgm:chMax val="1"/>
          <dgm:chPref val="1"/>
        </dgm:presLayoutVars>
      </dgm:prSet>
      <dgm:spPr/>
    </dgm:pt>
    <dgm:pt modelId="{3954FE2E-FAAA-4561-AEE7-BF6D57E5AE5C}" type="pres">
      <dgm:prSet presAssocID="{C8D1E4FE-E463-4E02-96F4-65C5386326F5}" presName="sibTrans" presStyleCnt="0"/>
      <dgm:spPr/>
    </dgm:pt>
    <dgm:pt modelId="{81D29515-8D5B-4CF0-B53D-A1B5DBA0BA19}" type="pres">
      <dgm:prSet presAssocID="{D26C41BD-B8A2-4C15-8C1B-BDBFD569830B}" presName="compNode" presStyleCnt="0"/>
      <dgm:spPr/>
    </dgm:pt>
    <dgm:pt modelId="{DA29C452-F081-413D-8772-B60F3B1BE7B7}" type="pres">
      <dgm:prSet presAssocID="{D26C41BD-B8A2-4C15-8C1B-BDBFD569830B}" presName="iconBgRect" presStyleLbl="bgShp" presStyleIdx="1" presStyleCnt="3"/>
      <dgm:spPr>
        <a:prstGeom prst="round2DiagRect">
          <a:avLst>
            <a:gd name="adj1" fmla="val 29727"/>
            <a:gd name="adj2" fmla="val 0"/>
          </a:avLst>
        </a:prstGeom>
      </dgm:spPr>
    </dgm:pt>
    <dgm:pt modelId="{1473C2FA-89D5-4E7C-938A-B97103FCB778}" type="pres">
      <dgm:prSet presAssocID="{D26C41BD-B8A2-4C15-8C1B-BDBFD569830B}"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D8130EBF-E37D-4EEE-BAF6-D94ED33D48FC}" type="pres">
      <dgm:prSet presAssocID="{D26C41BD-B8A2-4C15-8C1B-BDBFD569830B}" presName="spaceRect" presStyleCnt="0"/>
      <dgm:spPr/>
    </dgm:pt>
    <dgm:pt modelId="{9AA16FF8-E091-47F9-87EE-9BEA6BD53C52}" type="pres">
      <dgm:prSet presAssocID="{D26C41BD-B8A2-4C15-8C1B-BDBFD569830B}" presName="textRect" presStyleLbl="revTx" presStyleIdx="1" presStyleCnt="3">
        <dgm:presLayoutVars>
          <dgm:chMax val="1"/>
          <dgm:chPref val="1"/>
        </dgm:presLayoutVars>
      </dgm:prSet>
      <dgm:spPr/>
    </dgm:pt>
    <dgm:pt modelId="{0C106582-7D7C-4187-AB98-902DA7361028}" type="pres">
      <dgm:prSet presAssocID="{8F7338E5-E7A4-4462-9EEF-DC38DF8D241C}" presName="sibTrans" presStyleCnt="0"/>
      <dgm:spPr/>
    </dgm:pt>
    <dgm:pt modelId="{DE689E35-A569-4F34-9B1A-B8C8E3AE37CA}" type="pres">
      <dgm:prSet presAssocID="{590F9D74-B217-4BD8-8C77-B5BE4E9F2B51}" presName="compNode" presStyleCnt="0"/>
      <dgm:spPr/>
    </dgm:pt>
    <dgm:pt modelId="{B496B612-B4BF-4091-907D-39CFC1C2567C}" type="pres">
      <dgm:prSet presAssocID="{590F9D74-B217-4BD8-8C77-B5BE4E9F2B51}" presName="iconBgRect" presStyleLbl="bgShp" presStyleIdx="2" presStyleCnt="3"/>
      <dgm:spPr>
        <a:prstGeom prst="round2DiagRect">
          <a:avLst>
            <a:gd name="adj1" fmla="val 29727"/>
            <a:gd name="adj2" fmla="val 0"/>
          </a:avLst>
        </a:prstGeom>
      </dgm:spPr>
    </dgm:pt>
    <dgm:pt modelId="{3A02D1FB-056D-44F5-925A-893551D01A0D}" type="pres">
      <dgm:prSet presAssocID="{590F9D74-B217-4BD8-8C77-B5BE4E9F2B51}"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Upward trend"/>
        </a:ext>
      </dgm:extLst>
    </dgm:pt>
    <dgm:pt modelId="{FB29ADFE-15EF-4FBC-989E-66939FE856AD}" type="pres">
      <dgm:prSet presAssocID="{590F9D74-B217-4BD8-8C77-B5BE4E9F2B51}" presName="spaceRect" presStyleCnt="0"/>
      <dgm:spPr/>
    </dgm:pt>
    <dgm:pt modelId="{954491D1-C951-4E02-A32D-5F47663782B1}" type="pres">
      <dgm:prSet presAssocID="{590F9D74-B217-4BD8-8C77-B5BE4E9F2B51}" presName="textRect" presStyleLbl="revTx" presStyleIdx="2" presStyleCnt="3">
        <dgm:presLayoutVars>
          <dgm:chMax val="1"/>
          <dgm:chPref val="1"/>
        </dgm:presLayoutVars>
      </dgm:prSet>
      <dgm:spPr/>
    </dgm:pt>
  </dgm:ptLst>
  <dgm:cxnLst>
    <dgm:cxn modelId="{F1A8BD01-2370-4BE4-845A-74C3931C7125}" type="presOf" srcId="{590F9D74-B217-4BD8-8C77-B5BE4E9F2B51}" destId="{954491D1-C951-4E02-A32D-5F47663782B1}" srcOrd="0" destOrd="0" presId="urn:microsoft.com/office/officeart/2018/5/layout/IconLeafLabelList"/>
    <dgm:cxn modelId="{0B8A3304-DD29-4A08-B736-99D922B3174C}" type="presOf" srcId="{D26C41BD-B8A2-4C15-8C1B-BDBFD569830B}" destId="{9AA16FF8-E091-47F9-87EE-9BEA6BD53C52}" srcOrd="0" destOrd="0" presId="urn:microsoft.com/office/officeart/2018/5/layout/IconLeafLabelList"/>
    <dgm:cxn modelId="{BBACD30B-02E1-4EAB-8543-1AB4D59749AA}" type="presOf" srcId="{966C325A-FB95-444D-A03F-84A0D390BD92}" destId="{98FB46E8-8CF5-489A-B655-5144CC2C3254}" srcOrd="0" destOrd="0" presId="urn:microsoft.com/office/officeart/2018/5/layout/IconLeafLabelList"/>
    <dgm:cxn modelId="{A504D31D-0FB5-42B1-9DC6-18ED58F0D782}" srcId="{966C325A-FB95-444D-A03F-84A0D390BD92}" destId="{590F9D74-B217-4BD8-8C77-B5BE4E9F2B51}" srcOrd="2" destOrd="0" parTransId="{A2D8FB6C-86A2-4622-9FEC-683A53EB28B2}" sibTransId="{0D59152D-A065-40F2-80A7-A04D0E969C3C}"/>
    <dgm:cxn modelId="{E1BAEC53-F213-43D8-9C2A-08EF9E41CBD9}" srcId="{966C325A-FB95-444D-A03F-84A0D390BD92}" destId="{D26C41BD-B8A2-4C15-8C1B-BDBFD569830B}" srcOrd="1" destOrd="0" parTransId="{8A8A05DF-2552-4825-B585-8911BF2AB3A8}" sibTransId="{8F7338E5-E7A4-4462-9EEF-DC38DF8D241C}"/>
    <dgm:cxn modelId="{13CFB5DA-41E4-422E-B1D7-46752135A0FD}" srcId="{966C325A-FB95-444D-A03F-84A0D390BD92}" destId="{D72846FB-9812-4E7B-8D0E-C674A74B4CF7}" srcOrd="0" destOrd="0" parTransId="{3CD84087-00BA-43F4-88D5-805E664E83A3}" sibTransId="{C8D1E4FE-E463-4E02-96F4-65C5386326F5}"/>
    <dgm:cxn modelId="{0127D6E5-34B3-48D2-AF26-6FD949E715F9}" type="presOf" srcId="{D72846FB-9812-4E7B-8D0E-C674A74B4CF7}" destId="{819C496A-744A-4961-B506-C7069466EF1C}" srcOrd="0" destOrd="0" presId="urn:microsoft.com/office/officeart/2018/5/layout/IconLeafLabelList"/>
    <dgm:cxn modelId="{78889E06-0EB5-4639-8195-11E81823909B}" type="presParOf" srcId="{98FB46E8-8CF5-489A-B655-5144CC2C3254}" destId="{F268B2A1-79A5-44C7-BD51-452013CE9B35}" srcOrd="0" destOrd="0" presId="urn:microsoft.com/office/officeart/2018/5/layout/IconLeafLabelList"/>
    <dgm:cxn modelId="{D7744EE6-E4D3-43C9-BB65-785427348883}" type="presParOf" srcId="{F268B2A1-79A5-44C7-BD51-452013CE9B35}" destId="{B7DE4256-51E0-4577-B80D-189BCFFDFC75}" srcOrd="0" destOrd="0" presId="urn:microsoft.com/office/officeart/2018/5/layout/IconLeafLabelList"/>
    <dgm:cxn modelId="{EE3835DE-2773-410A-B788-83F867DFBE55}" type="presParOf" srcId="{F268B2A1-79A5-44C7-BD51-452013CE9B35}" destId="{CC6C34F7-D885-4690-AC48-E5E270F2449A}" srcOrd="1" destOrd="0" presId="urn:microsoft.com/office/officeart/2018/5/layout/IconLeafLabelList"/>
    <dgm:cxn modelId="{69439048-9325-40B7-9401-F531127996C4}" type="presParOf" srcId="{F268B2A1-79A5-44C7-BD51-452013CE9B35}" destId="{4C6594C0-8BDB-4660-B3F6-7AD491A23BE9}" srcOrd="2" destOrd="0" presId="urn:microsoft.com/office/officeart/2018/5/layout/IconLeafLabelList"/>
    <dgm:cxn modelId="{E6996F39-67A9-4D5C-A1D1-BD22C19991C1}" type="presParOf" srcId="{F268B2A1-79A5-44C7-BD51-452013CE9B35}" destId="{819C496A-744A-4961-B506-C7069466EF1C}" srcOrd="3" destOrd="0" presId="urn:microsoft.com/office/officeart/2018/5/layout/IconLeafLabelList"/>
    <dgm:cxn modelId="{00BE0B35-16B5-4119-B7DE-57CDC7C30DE7}" type="presParOf" srcId="{98FB46E8-8CF5-489A-B655-5144CC2C3254}" destId="{3954FE2E-FAAA-4561-AEE7-BF6D57E5AE5C}" srcOrd="1" destOrd="0" presId="urn:microsoft.com/office/officeart/2018/5/layout/IconLeafLabelList"/>
    <dgm:cxn modelId="{F740BF7B-CA17-45F3-A3F7-68D52510F284}" type="presParOf" srcId="{98FB46E8-8CF5-489A-B655-5144CC2C3254}" destId="{81D29515-8D5B-4CF0-B53D-A1B5DBA0BA19}" srcOrd="2" destOrd="0" presId="urn:microsoft.com/office/officeart/2018/5/layout/IconLeafLabelList"/>
    <dgm:cxn modelId="{0E5295C4-2374-4017-A075-F6C73ADDA1B0}" type="presParOf" srcId="{81D29515-8D5B-4CF0-B53D-A1B5DBA0BA19}" destId="{DA29C452-F081-413D-8772-B60F3B1BE7B7}" srcOrd="0" destOrd="0" presId="urn:microsoft.com/office/officeart/2018/5/layout/IconLeafLabelList"/>
    <dgm:cxn modelId="{3F64778F-8442-4D46-9D96-DEEEE919F210}" type="presParOf" srcId="{81D29515-8D5B-4CF0-B53D-A1B5DBA0BA19}" destId="{1473C2FA-89D5-4E7C-938A-B97103FCB778}" srcOrd="1" destOrd="0" presId="urn:microsoft.com/office/officeart/2018/5/layout/IconLeafLabelList"/>
    <dgm:cxn modelId="{21CB9771-E32A-4B1B-A123-4DA44DE9D15E}" type="presParOf" srcId="{81D29515-8D5B-4CF0-B53D-A1B5DBA0BA19}" destId="{D8130EBF-E37D-4EEE-BAF6-D94ED33D48FC}" srcOrd="2" destOrd="0" presId="urn:microsoft.com/office/officeart/2018/5/layout/IconLeafLabelList"/>
    <dgm:cxn modelId="{F3415046-9098-435E-BA6E-F1E79E64904C}" type="presParOf" srcId="{81D29515-8D5B-4CF0-B53D-A1B5DBA0BA19}" destId="{9AA16FF8-E091-47F9-87EE-9BEA6BD53C52}" srcOrd="3" destOrd="0" presId="urn:microsoft.com/office/officeart/2018/5/layout/IconLeafLabelList"/>
    <dgm:cxn modelId="{81731F18-B608-4919-863F-20C6E9E2738E}" type="presParOf" srcId="{98FB46E8-8CF5-489A-B655-5144CC2C3254}" destId="{0C106582-7D7C-4187-AB98-902DA7361028}" srcOrd="3" destOrd="0" presId="urn:microsoft.com/office/officeart/2018/5/layout/IconLeafLabelList"/>
    <dgm:cxn modelId="{8E73BB2E-6906-4EB9-A6D6-8796A1BFE659}" type="presParOf" srcId="{98FB46E8-8CF5-489A-B655-5144CC2C3254}" destId="{DE689E35-A569-4F34-9B1A-B8C8E3AE37CA}" srcOrd="4" destOrd="0" presId="urn:microsoft.com/office/officeart/2018/5/layout/IconLeafLabelList"/>
    <dgm:cxn modelId="{824FDE73-2E41-41A0-84CF-81B215A4860E}" type="presParOf" srcId="{DE689E35-A569-4F34-9B1A-B8C8E3AE37CA}" destId="{B496B612-B4BF-4091-907D-39CFC1C2567C}" srcOrd="0" destOrd="0" presId="urn:microsoft.com/office/officeart/2018/5/layout/IconLeafLabelList"/>
    <dgm:cxn modelId="{DED3E6FC-15A3-475E-BC83-EA944B2288B5}" type="presParOf" srcId="{DE689E35-A569-4F34-9B1A-B8C8E3AE37CA}" destId="{3A02D1FB-056D-44F5-925A-893551D01A0D}" srcOrd="1" destOrd="0" presId="urn:microsoft.com/office/officeart/2018/5/layout/IconLeafLabelList"/>
    <dgm:cxn modelId="{0BE21318-1170-470C-9EDC-3218D5998330}" type="presParOf" srcId="{DE689E35-A569-4F34-9B1A-B8C8E3AE37CA}" destId="{FB29ADFE-15EF-4FBC-989E-66939FE856AD}" srcOrd="2" destOrd="0" presId="urn:microsoft.com/office/officeart/2018/5/layout/IconLeafLabelList"/>
    <dgm:cxn modelId="{15305920-8F36-4D2F-AE1B-8516E09F5FE3}" type="presParOf" srcId="{DE689E35-A569-4F34-9B1A-B8C8E3AE37CA}" destId="{954491D1-C951-4E02-A32D-5F47663782B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B3FF5-4D9D-48AF-82E8-AFB4939F0023}"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45C78C78-17FA-46EE-ABBE-0D2AC9744EFA}">
      <dgm:prSet/>
      <dgm:spPr/>
      <dgm:t>
        <a:bodyPr/>
        <a:lstStyle/>
        <a:p>
          <a:r>
            <a:rPr lang="en-GB"/>
            <a:t>Maintaining active status: email, library/database access, IT support</a:t>
          </a:r>
          <a:endParaRPr lang="en-US"/>
        </a:p>
      </dgm:t>
    </dgm:pt>
    <dgm:pt modelId="{9A5C1DEF-5A81-42EE-A7FF-1D242156FA50}" type="parTrans" cxnId="{5CC370EA-5B72-4951-9D23-D080D59D2F80}">
      <dgm:prSet/>
      <dgm:spPr/>
      <dgm:t>
        <a:bodyPr/>
        <a:lstStyle/>
        <a:p>
          <a:endParaRPr lang="en-US"/>
        </a:p>
      </dgm:t>
    </dgm:pt>
    <dgm:pt modelId="{3BFCB389-C7B4-4BDE-801B-A1958225D3DB}" type="sibTrans" cxnId="{5CC370EA-5B72-4951-9D23-D080D59D2F80}">
      <dgm:prSet/>
      <dgm:spPr/>
      <dgm:t>
        <a:bodyPr/>
        <a:lstStyle/>
        <a:p>
          <a:endParaRPr lang="en-US"/>
        </a:p>
      </dgm:t>
    </dgm:pt>
    <dgm:pt modelId="{81FDCDA4-842C-4CE4-A246-42A74ED0BA95}">
      <dgm:prSet/>
      <dgm:spPr/>
      <dgm:t>
        <a:bodyPr/>
        <a:lstStyle/>
        <a:p>
          <a:r>
            <a:rPr lang="en-GB"/>
            <a:t>Directory listings, parking/dining discounts, fitness centre access</a:t>
          </a:r>
          <a:endParaRPr lang="en-US"/>
        </a:p>
      </dgm:t>
    </dgm:pt>
    <dgm:pt modelId="{646CCFCD-2BAA-47DA-ABD5-64B7583129C0}" type="parTrans" cxnId="{7E29A3BE-C730-4C1B-BB32-B38334FDF285}">
      <dgm:prSet/>
      <dgm:spPr/>
      <dgm:t>
        <a:bodyPr/>
        <a:lstStyle/>
        <a:p>
          <a:endParaRPr lang="en-US"/>
        </a:p>
      </dgm:t>
    </dgm:pt>
    <dgm:pt modelId="{AB58E608-0066-4FDB-BD38-E8EAA1ADFDDD}" type="sibTrans" cxnId="{7E29A3BE-C730-4C1B-BB32-B38334FDF285}">
      <dgm:prSet/>
      <dgm:spPr/>
      <dgm:t>
        <a:bodyPr/>
        <a:lstStyle/>
        <a:p>
          <a:endParaRPr lang="en-US"/>
        </a:p>
      </dgm:t>
    </dgm:pt>
    <dgm:pt modelId="{842EF741-434A-48B5-859E-2C3BBB7E5A41}">
      <dgm:prSet/>
      <dgm:spPr/>
      <dgm:t>
        <a:bodyPr/>
        <a:lstStyle/>
        <a:p>
          <a:r>
            <a:rPr lang="en-GB"/>
            <a:t>Emphasis on mutual benefit, not entitlement</a:t>
          </a:r>
          <a:endParaRPr lang="en-US"/>
        </a:p>
      </dgm:t>
    </dgm:pt>
    <dgm:pt modelId="{FFC0A59B-5429-4B52-ABE5-4628757A16ED}" type="parTrans" cxnId="{8918D678-3828-4DF1-A328-0F61D207854F}">
      <dgm:prSet/>
      <dgm:spPr/>
      <dgm:t>
        <a:bodyPr/>
        <a:lstStyle/>
        <a:p>
          <a:endParaRPr lang="en-US"/>
        </a:p>
      </dgm:t>
    </dgm:pt>
    <dgm:pt modelId="{D51B6464-7023-467A-8A25-A076C83ADE87}" type="sibTrans" cxnId="{8918D678-3828-4DF1-A328-0F61D207854F}">
      <dgm:prSet/>
      <dgm:spPr/>
      <dgm:t>
        <a:bodyPr/>
        <a:lstStyle/>
        <a:p>
          <a:endParaRPr lang="en-US"/>
        </a:p>
      </dgm:t>
    </dgm:pt>
    <dgm:pt modelId="{BA4CA563-F7D6-4D31-A6EC-3C333FED243C}" type="pres">
      <dgm:prSet presAssocID="{2C8B3FF5-4D9D-48AF-82E8-AFB4939F0023}" presName="Name0" presStyleCnt="0">
        <dgm:presLayoutVars>
          <dgm:dir/>
          <dgm:animLvl val="lvl"/>
          <dgm:resizeHandles val="exact"/>
        </dgm:presLayoutVars>
      </dgm:prSet>
      <dgm:spPr/>
    </dgm:pt>
    <dgm:pt modelId="{79BABA5B-BE55-453B-8B92-8DAA54E6F085}" type="pres">
      <dgm:prSet presAssocID="{842EF741-434A-48B5-859E-2C3BBB7E5A41}" presName="boxAndChildren" presStyleCnt="0"/>
      <dgm:spPr/>
    </dgm:pt>
    <dgm:pt modelId="{780C0A77-A53F-4CE3-A734-E4359AFEBE3E}" type="pres">
      <dgm:prSet presAssocID="{842EF741-434A-48B5-859E-2C3BBB7E5A41}" presName="parentTextBox" presStyleLbl="node1" presStyleIdx="0" presStyleCnt="3"/>
      <dgm:spPr/>
    </dgm:pt>
    <dgm:pt modelId="{2C0892D7-2F62-4E28-B097-140AA7155F3B}" type="pres">
      <dgm:prSet presAssocID="{AB58E608-0066-4FDB-BD38-E8EAA1ADFDDD}" presName="sp" presStyleCnt="0"/>
      <dgm:spPr/>
    </dgm:pt>
    <dgm:pt modelId="{934C2A43-6500-4A1E-A220-B3F2FC1B6C2C}" type="pres">
      <dgm:prSet presAssocID="{81FDCDA4-842C-4CE4-A246-42A74ED0BA95}" presName="arrowAndChildren" presStyleCnt="0"/>
      <dgm:spPr/>
    </dgm:pt>
    <dgm:pt modelId="{8D2EA418-4F99-4F98-851C-FD53B57776DB}" type="pres">
      <dgm:prSet presAssocID="{81FDCDA4-842C-4CE4-A246-42A74ED0BA95}" presName="parentTextArrow" presStyleLbl="node1" presStyleIdx="1" presStyleCnt="3"/>
      <dgm:spPr/>
    </dgm:pt>
    <dgm:pt modelId="{70BC3459-0109-4285-9F1D-43783D5F7655}" type="pres">
      <dgm:prSet presAssocID="{3BFCB389-C7B4-4BDE-801B-A1958225D3DB}" presName="sp" presStyleCnt="0"/>
      <dgm:spPr/>
    </dgm:pt>
    <dgm:pt modelId="{08E57508-059D-4AC4-B5F6-2AC638518E5D}" type="pres">
      <dgm:prSet presAssocID="{45C78C78-17FA-46EE-ABBE-0D2AC9744EFA}" presName="arrowAndChildren" presStyleCnt="0"/>
      <dgm:spPr/>
    </dgm:pt>
    <dgm:pt modelId="{85AAB91C-CBAB-4D1E-8215-973377388AE3}" type="pres">
      <dgm:prSet presAssocID="{45C78C78-17FA-46EE-ABBE-0D2AC9744EFA}" presName="parentTextArrow" presStyleLbl="node1" presStyleIdx="2" presStyleCnt="3"/>
      <dgm:spPr/>
    </dgm:pt>
  </dgm:ptLst>
  <dgm:cxnLst>
    <dgm:cxn modelId="{190EE03A-9C1E-4688-A3C6-83DF08992DEA}" type="presOf" srcId="{2C8B3FF5-4D9D-48AF-82E8-AFB4939F0023}" destId="{BA4CA563-F7D6-4D31-A6EC-3C333FED243C}" srcOrd="0" destOrd="0" presId="urn:microsoft.com/office/officeart/2005/8/layout/process4"/>
    <dgm:cxn modelId="{8918D678-3828-4DF1-A328-0F61D207854F}" srcId="{2C8B3FF5-4D9D-48AF-82E8-AFB4939F0023}" destId="{842EF741-434A-48B5-859E-2C3BBB7E5A41}" srcOrd="2" destOrd="0" parTransId="{FFC0A59B-5429-4B52-ABE5-4628757A16ED}" sibTransId="{D51B6464-7023-467A-8A25-A076C83ADE87}"/>
    <dgm:cxn modelId="{1DE4A889-F01F-40B3-AD03-6752E02807A8}" type="presOf" srcId="{45C78C78-17FA-46EE-ABBE-0D2AC9744EFA}" destId="{85AAB91C-CBAB-4D1E-8215-973377388AE3}" srcOrd="0" destOrd="0" presId="urn:microsoft.com/office/officeart/2005/8/layout/process4"/>
    <dgm:cxn modelId="{1B2E05BA-3D23-4A87-B746-1514074A4055}" type="presOf" srcId="{842EF741-434A-48B5-859E-2C3BBB7E5A41}" destId="{780C0A77-A53F-4CE3-A734-E4359AFEBE3E}" srcOrd="0" destOrd="0" presId="urn:microsoft.com/office/officeart/2005/8/layout/process4"/>
    <dgm:cxn modelId="{7E29A3BE-C730-4C1B-BB32-B38334FDF285}" srcId="{2C8B3FF5-4D9D-48AF-82E8-AFB4939F0023}" destId="{81FDCDA4-842C-4CE4-A246-42A74ED0BA95}" srcOrd="1" destOrd="0" parTransId="{646CCFCD-2BAA-47DA-ABD5-64B7583129C0}" sibTransId="{AB58E608-0066-4FDB-BD38-E8EAA1ADFDDD}"/>
    <dgm:cxn modelId="{25DB43D2-E21F-48A3-925B-4A5A91847E80}" type="presOf" srcId="{81FDCDA4-842C-4CE4-A246-42A74ED0BA95}" destId="{8D2EA418-4F99-4F98-851C-FD53B57776DB}" srcOrd="0" destOrd="0" presId="urn:microsoft.com/office/officeart/2005/8/layout/process4"/>
    <dgm:cxn modelId="{5CC370EA-5B72-4951-9D23-D080D59D2F80}" srcId="{2C8B3FF5-4D9D-48AF-82E8-AFB4939F0023}" destId="{45C78C78-17FA-46EE-ABBE-0D2AC9744EFA}" srcOrd="0" destOrd="0" parTransId="{9A5C1DEF-5A81-42EE-A7FF-1D242156FA50}" sibTransId="{3BFCB389-C7B4-4BDE-801B-A1958225D3DB}"/>
    <dgm:cxn modelId="{14E0B71B-9151-43EF-9BFE-25FF56D3CBA5}" type="presParOf" srcId="{BA4CA563-F7D6-4D31-A6EC-3C333FED243C}" destId="{79BABA5B-BE55-453B-8B92-8DAA54E6F085}" srcOrd="0" destOrd="0" presId="urn:microsoft.com/office/officeart/2005/8/layout/process4"/>
    <dgm:cxn modelId="{BF4FE374-9C9F-44F7-A1D5-F055E387C204}" type="presParOf" srcId="{79BABA5B-BE55-453B-8B92-8DAA54E6F085}" destId="{780C0A77-A53F-4CE3-A734-E4359AFEBE3E}" srcOrd="0" destOrd="0" presId="urn:microsoft.com/office/officeart/2005/8/layout/process4"/>
    <dgm:cxn modelId="{689A6472-4EFF-445E-ABD3-A6FD8740D936}" type="presParOf" srcId="{BA4CA563-F7D6-4D31-A6EC-3C333FED243C}" destId="{2C0892D7-2F62-4E28-B097-140AA7155F3B}" srcOrd="1" destOrd="0" presId="urn:microsoft.com/office/officeart/2005/8/layout/process4"/>
    <dgm:cxn modelId="{703EBC0B-3648-404E-B3AA-005D26981672}" type="presParOf" srcId="{BA4CA563-F7D6-4D31-A6EC-3C333FED243C}" destId="{934C2A43-6500-4A1E-A220-B3F2FC1B6C2C}" srcOrd="2" destOrd="0" presId="urn:microsoft.com/office/officeart/2005/8/layout/process4"/>
    <dgm:cxn modelId="{4BB793C1-3EE3-4F15-A77B-7222A4D732CC}" type="presParOf" srcId="{934C2A43-6500-4A1E-A220-B3F2FC1B6C2C}" destId="{8D2EA418-4F99-4F98-851C-FD53B57776DB}" srcOrd="0" destOrd="0" presId="urn:microsoft.com/office/officeart/2005/8/layout/process4"/>
    <dgm:cxn modelId="{39460A6D-52BB-4C18-868E-A3F061B1A645}" type="presParOf" srcId="{BA4CA563-F7D6-4D31-A6EC-3C333FED243C}" destId="{70BC3459-0109-4285-9F1D-43783D5F7655}" srcOrd="3" destOrd="0" presId="urn:microsoft.com/office/officeart/2005/8/layout/process4"/>
    <dgm:cxn modelId="{FDA23A0E-DFE0-45CC-A111-78013358EA70}" type="presParOf" srcId="{BA4CA563-F7D6-4D31-A6EC-3C333FED243C}" destId="{08E57508-059D-4AC4-B5F6-2AC638518E5D}" srcOrd="4" destOrd="0" presId="urn:microsoft.com/office/officeart/2005/8/layout/process4"/>
    <dgm:cxn modelId="{65F3BF7A-1CA1-40C1-9FF7-16FBD4A4A7C1}" type="presParOf" srcId="{08E57508-059D-4AC4-B5F6-2AC638518E5D}" destId="{85AAB91C-CBAB-4D1E-8215-973377388AE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DCE12-1BA8-4727-95AD-21E07EBF4306}"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789EFC2C-276F-452A-B8E4-99B70CB2EDAE}">
      <dgm:prSet/>
      <dgm:spPr/>
      <dgm:t>
        <a:bodyPr/>
        <a:lstStyle/>
        <a:p>
          <a:r>
            <a:rPr lang="en-GB" dirty="0"/>
            <a:t>Preservation of digital artefacts</a:t>
          </a:r>
          <a:endParaRPr lang="en-US" dirty="0"/>
        </a:p>
      </dgm:t>
    </dgm:pt>
    <dgm:pt modelId="{70F5AAD6-CDA9-4C94-914B-DBB8BE047F53}" type="parTrans" cxnId="{E3116804-4091-40BE-AC79-FCA58BD66F41}">
      <dgm:prSet/>
      <dgm:spPr/>
      <dgm:t>
        <a:bodyPr/>
        <a:lstStyle/>
        <a:p>
          <a:endParaRPr lang="en-US"/>
        </a:p>
      </dgm:t>
    </dgm:pt>
    <dgm:pt modelId="{7109C4E2-5634-4A54-8CAC-100451E7B0FC}" type="sibTrans" cxnId="{E3116804-4091-40BE-AC79-FCA58BD66F41}">
      <dgm:prSet/>
      <dgm:spPr/>
      <dgm:t>
        <a:bodyPr/>
        <a:lstStyle/>
        <a:p>
          <a:endParaRPr lang="en-US"/>
        </a:p>
      </dgm:t>
    </dgm:pt>
    <dgm:pt modelId="{DA994F44-C673-4F0D-AA0C-A23B3424F338}">
      <dgm:prSet/>
      <dgm:spPr/>
      <dgm:t>
        <a:bodyPr/>
        <a:lstStyle/>
        <a:p>
          <a:r>
            <a:rPr lang="en-GB"/>
            <a:t>Ongoing projects beyond retirement</a:t>
          </a:r>
          <a:endParaRPr lang="en-US"/>
        </a:p>
      </dgm:t>
    </dgm:pt>
    <dgm:pt modelId="{32FD8F99-892D-4EC5-A189-038C71C705DF}" type="parTrans" cxnId="{48C17E20-93BF-4392-8729-1187C8FB8DD7}">
      <dgm:prSet/>
      <dgm:spPr/>
      <dgm:t>
        <a:bodyPr/>
        <a:lstStyle/>
        <a:p>
          <a:endParaRPr lang="en-US"/>
        </a:p>
      </dgm:t>
    </dgm:pt>
    <dgm:pt modelId="{11EF46D4-487A-4055-8127-6E060C8682FA}" type="sibTrans" cxnId="{48C17E20-93BF-4392-8729-1187C8FB8DD7}">
      <dgm:prSet/>
      <dgm:spPr/>
      <dgm:t>
        <a:bodyPr/>
        <a:lstStyle/>
        <a:p>
          <a:endParaRPr lang="en-US"/>
        </a:p>
      </dgm:t>
    </dgm:pt>
    <dgm:pt modelId="{1B9E7B59-BE92-4B12-8315-00F3581D83E2}">
      <dgm:prSet/>
      <dgm:spPr/>
      <dgm:t>
        <a:bodyPr/>
        <a:lstStyle/>
        <a:p>
          <a:r>
            <a:rPr lang="en-GB"/>
            <a:t>Value of .edu/.ac identity</a:t>
          </a:r>
          <a:endParaRPr lang="en-US"/>
        </a:p>
      </dgm:t>
    </dgm:pt>
    <dgm:pt modelId="{43515988-AF70-4CEE-B8B6-DC520B37707B}" type="parTrans" cxnId="{8FAE47B1-40E8-432F-A7D6-59DC5A5FF229}">
      <dgm:prSet/>
      <dgm:spPr/>
      <dgm:t>
        <a:bodyPr/>
        <a:lstStyle/>
        <a:p>
          <a:endParaRPr lang="en-US"/>
        </a:p>
      </dgm:t>
    </dgm:pt>
    <dgm:pt modelId="{C02685CB-C569-4711-BF55-434FABE42007}" type="sibTrans" cxnId="{8FAE47B1-40E8-432F-A7D6-59DC5A5FF229}">
      <dgm:prSet/>
      <dgm:spPr/>
      <dgm:t>
        <a:bodyPr/>
        <a:lstStyle/>
        <a:p>
          <a:endParaRPr lang="en-US"/>
        </a:p>
      </dgm:t>
    </dgm:pt>
    <dgm:pt modelId="{3EDF02A9-713D-4EDA-90D6-FEBDC103C89C}">
      <dgm:prSet/>
      <dgm:spPr/>
      <dgm:t>
        <a:bodyPr/>
        <a:lstStyle/>
        <a:p>
          <a:r>
            <a:rPr lang="en-GB"/>
            <a:t>Institutional benefit: professional link for research follow-up</a:t>
          </a:r>
          <a:endParaRPr lang="en-US"/>
        </a:p>
      </dgm:t>
    </dgm:pt>
    <dgm:pt modelId="{E58EE6E7-276B-4742-8822-F07E92948697}" type="parTrans" cxnId="{21425220-FD11-4249-9824-66B1CC16449F}">
      <dgm:prSet/>
      <dgm:spPr/>
      <dgm:t>
        <a:bodyPr/>
        <a:lstStyle/>
        <a:p>
          <a:endParaRPr lang="en-US"/>
        </a:p>
      </dgm:t>
    </dgm:pt>
    <dgm:pt modelId="{4C3AB92B-CC31-4D8E-9FEA-74A94E0A33A5}" type="sibTrans" cxnId="{21425220-FD11-4249-9824-66B1CC16449F}">
      <dgm:prSet/>
      <dgm:spPr/>
      <dgm:t>
        <a:bodyPr/>
        <a:lstStyle/>
        <a:p>
          <a:endParaRPr lang="en-US"/>
        </a:p>
      </dgm:t>
    </dgm:pt>
    <dgm:pt modelId="{D86AB743-C9AE-43E8-908C-B6FA9AC94576}" type="pres">
      <dgm:prSet presAssocID="{1FCDCE12-1BA8-4727-95AD-21E07EBF4306}" presName="diagram" presStyleCnt="0">
        <dgm:presLayoutVars>
          <dgm:dir/>
          <dgm:resizeHandles val="exact"/>
        </dgm:presLayoutVars>
      </dgm:prSet>
      <dgm:spPr/>
    </dgm:pt>
    <dgm:pt modelId="{A4BD0CC4-F18B-4419-A164-40440C1B50DE}" type="pres">
      <dgm:prSet presAssocID="{789EFC2C-276F-452A-B8E4-99B70CB2EDAE}" presName="node" presStyleLbl="node1" presStyleIdx="0" presStyleCnt="4">
        <dgm:presLayoutVars>
          <dgm:bulletEnabled val="1"/>
        </dgm:presLayoutVars>
      </dgm:prSet>
      <dgm:spPr/>
    </dgm:pt>
    <dgm:pt modelId="{B2359796-F510-4046-A93B-8CD4FA24FEF3}" type="pres">
      <dgm:prSet presAssocID="{7109C4E2-5634-4A54-8CAC-100451E7B0FC}" presName="sibTrans" presStyleCnt="0"/>
      <dgm:spPr/>
    </dgm:pt>
    <dgm:pt modelId="{022552E2-2422-4753-A87B-9B378C91682D}" type="pres">
      <dgm:prSet presAssocID="{DA994F44-C673-4F0D-AA0C-A23B3424F338}" presName="node" presStyleLbl="node1" presStyleIdx="1" presStyleCnt="4">
        <dgm:presLayoutVars>
          <dgm:bulletEnabled val="1"/>
        </dgm:presLayoutVars>
      </dgm:prSet>
      <dgm:spPr/>
    </dgm:pt>
    <dgm:pt modelId="{56C0F313-B28D-48F9-9F49-95BA591DC6D6}" type="pres">
      <dgm:prSet presAssocID="{11EF46D4-487A-4055-8127-6E060C8682FA}" presName="sibTrans" presStyleCnt="0"/>
      <dgm:spPr/>
    </dgm:pt>
    <dgm:pt modelId="{09132579-1DA9-49D9-BD26-96FCDC6C45FA}" type="pres">
      <dgm:prSet presAssocID="{1B9E7B59-BE92-4B12-8315-00F3581D83E2}" presName="node" presStyleLbl="node1" presStyleIdx="2" presStyleCnt="4">
        <dgm:presLayoutVars>
          <dgm:bulletEnabled val="1"/>
        </dgm:presLayoutVars>
      </dgm:prSet>
      <dgm:spPr/>
    </dgm:pt>
    <dgm:pt modelId="{E94265C5-235A-4612-96E0-F6EA5C4B88E2}" type="pres">
      <dgm:prSet presAssocID="{C02685CB-C569-4711-BF55-434FABE42007}" presName="sibTrans" presStyleCnt="0"/>
      <dgm:spPr/>
    </dgm:pt>
    <dgm:pt modelId="{E8A235C6-4F05-4269-993A-6B73F8F43400}" type="pres">
      <dgm:prSet presAssocID="{3EDF02A9-713D-4EDA-90D6-FEBDC103C89C}" presName="node" presStyleLbl="node1" presStyleIdx="3" presStyleCnt="4">
        <dgm:presLayoutVars>
          <dgm:bulletEnabled val="1"/>
        </dgm:presLayoutVars>
      </dgm:prSet>
      <dgm:spPr/>
    </dgm:pt>
  </dgm:ptLst>
  <dgm:cxnLst>
    <dgm:cxn modelId="{E3116804-4091-40BE-AC79-FCA58BD66F41}" srcId="{1FCDCE12-1BA8-4727-95AD-21E07EBF4306}" destId="{789EFC2C-276F-452A-B8E4-99B70CB2EDAE}" srcOrd="0" destOrd="0" parTransId="{70F5AAD6-CDA9-4C94-914B-DBB8BE047F53}" sibTransId="{7109C4E2-5634-4A54-8CAC-100451E7B0FC}"/>
    <dgm:cxn modelId="{21425220-FD11-4249-9824-66B1CC16449F}" srcId="{1FCDCE12-1BA8-4727-95AD-21E07EBF4306}" destId="{3EDF02A9-713D-4EDA-90D6-FEBDC103C89C}" srcOrd="3" destOrd="0" parTransId="{E58EE6E7-276B-4742-8822-F07E92948697}" sibTransId="{4C3AB92B-CC31-4D8E-9FEA-74A94E0A33A5}"/>
    <dgm:cxn modelId="{48C17E20-93BF-4392-8729-1187C8FB8DD7}" srcId="{1FCDCE12-1BA8-4727-95AD-21E07EBF4306}" destId="{DA994F44-C673-4F0D-AA0C-A23B3424F338}" srcOrd="1" destOrd="0" parTransId="{32FD8F99-892D-4EC5-A189-038C71C705DF}" sibTransId="{11EF46D4-487A-4055-8127-6E060C8682FA}"/>
    <dgm:cxn modelId="{F6AE2B27-45B6-4BDC-A5B2-802EFA591708}" type="presOf" srcId="{3EDF02A9-713D-4EDA-90D6-FEBDC103C89C}" destId="{E8A235C6-4F05-4269-993A-6B73F8F43400}" srcOrd="0" destOrd="0" presId="urn:microsoft.com/office/officeart/2005/8/layout/default"/>
    <dgm:cxn modelId="{A3D83240-6ADB-4DCA-9CF7-1E274853DFB2}" type="presOf" srcId="{1FCDCE12-1BA8-4727-95AD-21E07EBF4306}" destId="{D86AB743-C9AE-43E8-908C-B6FA9AC94576}" srcOrd="0" destOrd="0" presId="urn:microsoft.com/office/officeart/2005/8/layout/default"/>
    <dgm:cxn modelId="{EEB2076A-A403-45E2-82F1-29D630E805DC}" type="presOf" srcId="{1B9E7B59-BE92-4B12-8315-00F3581D83E2}" destId="{09132579-1DA9-49D9-BD26-96FCDC6C45FA}" srcOrd="0" destOrd="0" presId="urn:microsoft.com/office/officeart/2005/8/layout/default"/>
    <dgm:cxn modelId="{DF6F306E-4B35-4AA9-9EAE-E6C4178210CE}" type="presOf" srcId="{DA994F44-C673-4F0D-AA0C-A23B3424F338}" destId="{022552E2-2422-4753-A87B-9B378C91682D}" srcOrd="0" destOrd="0" presId="urn:microsoft.com/office/officeart/2005/8/layout/default"/>
    <dgm:cxn modelId="{666DA9A0-F13E-4164-8DC9-C02D05F68817}" type="presOf" srcId="{789EFC2C-276F-452A-B8E4-99B70CB2EDAE}" destId="{A4BD0CC4-F18B-4419-A164-40440C1B50DE}" srcOrd="0" destOrd="0" presId="urn:microsoft.com/office/officeart/2005/8/layout/default"/>
    <dgm:cxn modelId="{8FAE47B1-40E8-432F-A7D6-59DC5A5FF229}" srcId="{1FCDCE12-1BA8-4727-95AD-21E07EBF4306}" destId="{1B9E7B59-BE92-4B12-8315-00F3581D83E2}" srcOrd="2" destOrd="0" parTransId="{43515988-AF70-4CEE-B8B6-DC520B37707B}" sibTransId="{C02685CB-C569-4711-BF55-434FABE42007}"/>
    <dgm:cxn modelId="{1023A121-F773-4456-BF2A-AB3918341AA8}" type="presParOf" srcId="{D86AB743-C9AE-43E8-908C-B6FA9AC94576}" destId="{A4BD0CC4-F18B-4419-A164-40440C1B50DE}" srcOrd="0" destOrd="0" presId="urn:microsoft.com/office/officeart/2005/8/layout/default"/>
    <dgm:cxn modelId="{812E3A33-8CBE-4EA3-9029-DA8386947220}" type="presParOf" srcId="{D86AB743-C9AE-43E8-908C-B6FA9AC94576}" destId="{B2359796-F510-4046-A93B-8CD4FA24FEF3}" srcOrd="1" destOrd="0" presId="urn:microsoft.com/office/officeart/2005/8/layout/default"/>
    <dgm:cxn modelId="{AB7A3B27-B8C6-465A-BD20-A665C947EEF8}" type="presParOf" srcId="{D86AB743-C9AE-43E8-908C-B6FA9AC94576}" destId="{022552E2-2422-4753-A87B-9B378C91682D}" srcOrd="2" destOrd="0" presId="urn:microsoft.com/office/officeart/2005/8/layout/default"/>
    <dgm:cxn modelId="{B9C248A4-06EE-4FC7-990F-27221E1DC2B4}" type="presParOf" srcId="{D86AB743-C9AE-43E8-908C-B6FA9AC94576}" destId="{56C0F313-B28D-48F9-9F49-95BA591DC6D6}" srcOrd="3" destOrd="0" presId="urn:microsoft.com/office/officeart/2005/8/layout/default"/>
    <dgm:cxn modelId="{75623674-9F00-4385-9742-1FFC832D9056}" type="presParOf" srcId="{D86AB743-C9AE-43E8-908C-B6FA9AC94576}" destId="{09132579-1DA9-49D9-BD26-96FCDC6C45FA}" srcOrd="4" destOrd="0" presId="urn:microsoft.com/office/officeart/2005/8/layout/default"/>
    <dgm:cxn modelId="{669E276C-4081-41F2-90A2-A0C1DCC4B74F}" type="presParOf" srcId="{D86AB743-C9AE-43E8-908C-B6FA9AC94576}" destId="{E94265C5-235A-4612-96E0-F6EA5C4B88E2}" srcOrd="5" destOrd="0" presId="urn:microsoft.com/office/officeart/2005/8/layout/default"/>
    <dgm:cxn modelId="{29C04710-779A-4680-AC1C-7CBC4AC649EF}" type="presParOf" srcId="{D86AB743-C9AE-43E8-908C-B6FA9AC94576}" destId="{E8A235C6-4F05-4269-993A-6B73F8F4340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29B597-754C-4F6A-A511-6E54166F1793}"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51C29C0-5925-4608-AB77-00B2AA23DD1F}">
      <dgm:prSet custT="1"/>
      <dgm:spPr/>
      <dgm:t>
        <a:bodyPr/>
        <a:lstStyle/>
        <a:p>
          <a:r>
            <a:rPr lang="en-GB" sz="1200"/>
            <a:t>As academics we work with information - its management and communication is essential. There will be many e-mail ‘digital artefacts’ that we want preserved into retirement</a:t>
          </a:r>
          <a:endParaRPr lang="en-US" sz="1200" dirty="0"/>
        </a:p>
      </dgm:t>
    </dgm:pt>
    <dgm:pt modelId="{B2D4F411-5DB8-4DB9-8BA2-4C81A0B5E2B9}" type="parTrans" cxnId="{97D0AC04-84B3-458D-B81F-A5320AE69B4E}">
      <dgm:prSet/>
      <dgm:spPr/>
      <dgm:t>
        <a:bodyPr/>
        <a:lstStyle/>
        <a:p>
          <a:endParaRPr lang="en-US"/>
        </a:p>
      </dgm:t>
    </dgm:pt>
    <dgm:pt modelId="{40D6F31C-0100-4644-B477-C32229ADC640}" type="sibTrans" cxnId="{97D0AC04-84B3-458D-B81F-A5320AE69B4E}">
      <dgm:prSet/>
      <dgm:spPr/>
      <dgm:t>
        <a:bodyPr/>
        <a:lstStyle/>
        <a:p>
          <a:endParaRPr lang="en-US"/>
        </a:p>
      </dgm:t>
    </dgm:pt>
    <dgm:pt modelId="{CC4FA0BC-4845-45A4-972A-FE005FB09B00}">
      <dgm:prSet/>
      <dgm:spPr/>
      <dgm:t>
        <a:bodyPr/>
        <a:lstStyle/>
        <a:p>
          <a:r>
            <a:rPr lang="en-GB" dirty="0"/>
            <a:t>Ongoing projects past retirement</a:t>
          </a:r>
          <a:endParaRPr lang="en-US" dirty="0"/>
        </a:p>
      </dgm:t>
    </dgm:pt>
    <dgm:pt modelId="{BA720449-98DF-46A1-B606-E8A0ADEB93AC}" type="parTrans" cxnId="{90BA7EFE-CF5D-48E6-8EBB-53CAB31973CF}">
      <dgm:prSet/>
      <dgm:spPr/>
      <dgm:t>
        <a:bodyPr/>
        <a:lstStyle/>
        <a:p>
          <a:endParaRPr lang="en-US"/>
        </a:p>
      </dgm:t>
    </dgm:pt>
    <dgm:pt modelId="{F49620E2-D51B-4DD0-8242-9B7CC6ACE23A}" type="sibTrans" cxnId="{90BA7EFE-CF5D-48E6-8EBB-53CAB31973CF}">
      <dgm:prSet/>
      <dgm:spPr/>
      <dgm:t>
        <a:bodyPr/>
        <a:lstStyle/>
        <a:p>
          <a:endParaRPr lang="en-US"/>
        </a:p>
      </dgm:t>
    </dgm:pt>
    <dgm:pt modelId="{050A3FAC-B4C8-425D-997D-739E2779FEA0}">
      <dgm:prSet/>
      <dgm:spPr/>
      <dgm:t>
        <a:bodyPr/>
        <a:lstStyle/>
        <a:p>
          <a:r>
            <a:rPr lang="en-GB" dirty="0"/>
            <a:t>e-mail accounts with suffix “.</a:t>
          </a:r>
          <a:r>
            <a:rPr lang="en-GB" dirty="0" err="1"/>
            <a:t>edu</a:t>
          </a:r>
          <a:r>
            <a:rPr lang="en-GB" dirty="0"/>
            <a:t>” or “.ac”  or similar – signify educational institution association and may unlock student/faculty plans offered by some software houses, and subscription services</a:t>
          </a:r>
          <a:endParaRPr lang="en-US" dirty="0"/>
        </a:p>
      </dgm:t>
    </dgm:pt>
    <dgm:pt modelId="{B25E90B5-93B2-4484-A4EC-F64D370BB6EA}" type="parTrans" cxnId="{FCAFDEA4-72A2-41FF-9016-8378468D4F23}">
      <dgm:prSet/>
      <dgm:spPr/>
      <dgm:t>
        <a:bodyPr/>
        <a:lstStyle/>
        <a:p>
          <a:endParaRPr lang="en-US"/>
        </a:p>
      </dgm:t>
    </dgm:pt>
    <dgm:pt modelId="{586B5F75-9947-4793-886C-E36C43018692}" type="sibTrans" cxnId="{FCAFDEA4-72A2-41FF-9016-8378468D4F23}">
      <dgm:prSet/>
      <dgm:spPr/>
      <dgm:t>
        <a:bodyPr/>
        <a:lstStyle/>
        <a:p>
          <a:endParaRPr lang="en-US"/>
        </a:p>
      </dgm:t>
    </dgm:pt>
    <dgm:pt modelId="{AA1F1A31-EE5C-46D2-86D4-7909DF408FB0}">
      <dgm:prSet/>
      <dgm:spPr/>
      <dgm:t>
        <a:bodyPr/>
        <a:lstStyle/>
        <a:p>
          <a:r>
            <a:rPr lang="en-GB" dirty="0"/>
            <a:t> for the institution, it maintains a professional link to the retired academic useful for example in follow-up of published research reports, and many other scenarios</a:t>
          </a:r>
          <a:endParaRPr lang="en-US" dirty="0"/>
        </a:p>
      </dgm:t>
    </dgm:pt>
    <dgm:pt modelId="{28F9F6C4-5589-4919-B7C8-BDA13615C423}" type="parTrans" cxnId="{4D10FC0B-0CBF-4EED-94E5-431B80787623}">
      <dgm:prSet/>
      <dgm:spPr/>
      <dgm:t>
        <a:bodyPr/>
        <a:lstStyle/>
        <a:p>
          <a:endParaRPr lang="en-US"/>
        </a:p>
      </dgm:t>
    </dgm:pt>
    <dgm:pt modelId="{BC1C298E-20B1-4C65-9EC4-4F84DF654028}" type="sibTrans" cxnId="{4D10FC0B-0CBF-4EED-94E5-431B80787623}">
      <dgm:prSet/>
      <dgm:spPr/>
      <dgm:t>
        <a:bodyPr/>
        <a:lstStyle/>
        <a:p>
          <a:endParaRPr lang="en-US"/>
        </a:p>
      </dgm:t>
    </dgm:pt>
    <dgm:pt modelId="{1608396B-8E02-4A99-A6FE-AAAE26A915C8}" type="pres">
      <dgm:prSet presAssocID="{0729B597-754C-4F6A-A511-6E54166F1793}" presName="root" presStyleCnt="0">
        <dgm:presLayoutVars>
          <dgm:dir/>
          <dgm:resizeHandles val="exact"/>
        </dgm:presLayoutVars>
      </dgm:prSet>
      <dgm:spPr/>
    </dgm:pt>
    <dgm:pt modelId="{E9E98595-5A3A-4BA9-A0CE-074564057299}" type="pres">
      <dgm:prSet presAssocID="{0729B597-754C-4F6A-A511-6E54166F1793}" presName="container" presStyleCnt="0">
        <dgm:presLayoutVars>
          <dgm:dir/>
          <dgm:resizeHandles val="exact"/>
        </dgm:presLayoutVars>
      </dgm:prSet>
      <dgm:spPr/>
    </dgm:pt>
    <dgm:pt modelId="{525C0F99-223A-4B24-8C3E-53170DE12C32}" type="pres">
      <dgm:prSet presAssocID="{451C29C0-5925-4608-AB77-00B2AA23DD1F}" presName="compNode" presStyleCnt="0"/>
      <dgm:spPr/>
    </dgm:pt>
    <dgm:pt modelId="{647372DD-EAB8-4C6F-B979-A04C3860565A}" type="pres">
      <dgm:prSet presAssocID="{451C29C0-5925-4608-AB77-00B2AA23DD1F}" presName="iconBgRect" presStyleLbl="bgShp" presStyleIdx="0" presStyleCnt="4"/>
      <dgm:spPr/>
    </dgm:pt>
    <dgm:pt modelId="{A80BAF2A-129B-4B21-8EA6-F164B254CF3F}" type="pres">
      <dgm:prSet presAssocID="{451C29C0-5925-4608-AB77-00B2AA23DD1F}"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riefcase"/>
        </a:ext>
      </dgm:extLst>
    </dgm:pt>
    <dgm:pt modelId="{487A9676-CC8E-458B-87A5-9A6BDCAA9BA5}" type="pres">
      <dgm:prSet presAssocID="{451C29C0-5925-4608-AB77-00B2AA23DD1F}" presName="spaceRect" presStyleCnt="0"/>
      <dgm:spPr/>
    </dgm:pt>
    <dgm:pt modelId="{2D7E1426-18B3-4DA7-AF9D-2588EA982F7F}" type="pres">
      <dgm:prSet presAssocID="{451C29C0-5925-4608-AB77-00B2AA23DD1F}" presName="textRect" presStyleLbl="revTx" presStyleIdx="0" presStyleCnt="4">
        <dgm:presLayoutVars>
          <dgm:chMax val="1"/>
          <dgm:chPref val="1"/>
        </dgm:presLayoutVars>
      </dgm:prSet>
      <dgm:spPr/>
    </dgm:pt>
    <dgm:pt modelId="{6F4950E8-C4E0-4DF6-B447-DAF1B652EAE0}" type="pres">
      <dgm:prSet presAssocID="{40D6F31C-0100-4644-B477-C32229ADC640}" presName="sibTrans" presStyleLbl="sibTrans2D1" presStyleIdx="0" presStyleCnt="0"/>
      <dgm:spPr/>
    </dgm:pt>
    <dgm:pt modelId="{B48097C0-F69C-42FA-A1DA-6B534E6D2712}" type="pres">
      <dgm:prSet presAssocID="{CC4FA0BC-4845-45A4-972A-FE005FB09B00}" presName="compNode" presStyleCnt="0"/>
      <dgm:spPr/>
    </dgm:pt>
    <dgm:pt modelId="{425F319C-F5F9-48BB-9E5D-27A175FA151E}" type="pres">
      <dgm:prSet presAssocID="{CC4FA0BC-4845-45A4-972A-FE005FB09B00}" presName="iconBgRect" presStyleLbl="bgShp" presStyleIdx="1" presStyleCnt="4"/>
      <dgm:spPr/>
    </dgm:pt>
    <dgm:pt modelId="{C7C7B561-03EE-4C13-92AC-C2F97189D0FE}" type="pres">
      <dgm:prSet presAssocID="{CC4FA0BC-4845-45A4-972A-FE005FB09B00}"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688260CF-7CAA-4E44-8BA8-F281684A0565}" type="pres">
      <dgm:prSet presAssocID="{CC4FA0BC-4845-45A4-972A-FE005FB09B00}" presName="spaceRect" presStyleCnt="0"/>
      <dgm:spPr/>
    </dgm:pt>
    <dgm:pt modelId="{BEDDAAC0-80B8-4315-BDA3-681B99835DEA}" type="pres">
      <dgm:prSet presAssocID="{CC4FA0BC-4845-45A4-972A-FE005FB09B00}" presName="textRect" presStyleLbl="revTx" presStyleIdx="1" presStyleCnt="4">
        <dgm:presLayoutVars>
          <dgm:chMax val="1"/>
          <dgm:chPref val="1"/>
        </dgm:presLayoutVars>
      </dgm:prSet>
      <dgm:spPr/>
    </dgm:pt>
    <dgm:pt modelId="{6D240687-2490-41BD-B920-CDAD4AF2AF31}" type="pres">
      <dgm:prSet presAssocID="{F49620E2-D51B-4DD0-8242-9B7CC6ACE23A}" presName="sibTrans" presStyleLbl="sibTrans2D1" presStyleIdx="0" presStyleCnt="0"/>
      <dgm:spPr/>
    </dgm:pt>
    <dgm:pt modelId="{43436BD8-700B-44A6-B58B-A7E9D8FD75D3}" type="pres">
      <dgm:prSet presAssocID="{050A3FAC-B4C8-425D-997D-739E2779FEA0}" presName="compNode" presStyleCnt="0"/>
      <dgm:spPr/>
    </dgm:pt>
    <dgm:pt modelId="{4D3C97F5-36C8-40ED-940B-850717A5934E}" type="pres">
      <dgm:prSet presAssocID="{050A3FAC-B4C8-425D-997D-739E2779FEA0}" presName="iconBgRect" presStyleLbl="bgShp" presStyleIdx="2" presStyleCnt="4"/>
      <dgm:spPr/>
    </dgm:pt>
    <dgm:pt modelId="{AB701CE0-EDC5-4858-95AD-5704806B3C0D}" type="pres">
      <dgm:prSet presAssocID="{050A3FAC-B4C8-425D-997D-739E2779FEA0}"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lassroom"/>
        </a:ext>
      </dgm:extLst>
    </dgm:pt>
    <dgm:pt modelId="{6C2BE322-F3A9-4A41-B31F-0D9A60DDC881}" type="pres">
      <dgm:prSet presAssocID="{050A3FAC-B4C8-425D-997D-739E2779FEA0}" presName="spaceRect" presStyleCnt="0"/>
      <dgm:spPr/>
    </dgm:pt>
    <dgm:pt modelId="{593DF7FD-0C43-42DB-AFB4-B0D6DBDD5EA5}" type="pres">
      <dgm:prSet presAssocID="{050A3FAC-B4C8-425D-997D-739E2779FEA0}" presName="textRect" presStyleLbl="revTx" presStyleIdx="2" presStyleCnt="4">
        <dgm:presLayoutVars>
          <dgm:chMax val="1"/>
          <dgm:chPref val="1"/>
        </dgm:presLayoutVars>
      </dgm:prSet>
      <dgm:spPr/>
    </dgm:pt>
    <dgm:pt modelId="{FEA1B9FF-AB28-4AF3-ACD4-C693A06F2424}" type="pres">
      <dgm:prSet presAssocID="{586B5F75-9947-4793-886C-E36C43018692}" presName="sibTrans" presStyleLbl="sibTrans2D1" presStyleIdx="0" presStyleCnt="0"/>
      <dgm:spPr/>
    </dgm:pt>
    <dgm:pt modelId="{BA15A5DB-FA00-460E-80F3-2136C15BB4EB}" type="pres">
      <dgm:prSet presAssocID="{AA1F1A31-EE5C-46D2-86D4-7909DF408FB0}" presName="compNode" presStyleCnt="0"/>
      <dgm:spPr/>
    </dgm:pt>
    <dgm:pt modelId="{495FF1BC-1D68-4519-960B-00CD2CF4251E}" type="pres">
      <dgm:prSet presAssocID="{AA1F1A31-EE5C-46D2-86D4-7909DF408FB0}" presName="iconBgRect" presStyleLbl="bgShp" presStyleIdx="3" presStyleCnt="4"/>
      <dgm:spPr/>
    </dgm:pt>
    <dgm:pt modelId="{A02DEE19-C033-48C6-AAA8-ED13EF74843D}" type="pres">
      <dgm:prSet presAssocID="{AA1F1A31-EE5C-46D2-86D4-7909DF408FB0}"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8462F95E-126D-42FD-9684-02E4CA81D2D2}" type="pres">
      <dgm:prSet presAssocID="{AA1F1A31-EE5C-46D2-86D4-7909DF408FB0}" presName="spaceRect" presStyleCnt="0"/>
      <dgm:spPr/>
    </dgm:pt>
    <dgm:pt modelId="{BEC0B55B-8C6D-405B-A08F-6D6AE44246FC}" type="pres">
      <dgm:prSet presAssocID="{AA1F1A31-EE5C-46D2-86D4-7909DF408FB0}" presName="textRect" presStyleLbl="revTx" presStyleIdx="3" presStyleCnt="4">
        <dgm:presLayoutVars>
          <dgm:chMax val="1"/>
          <dgm:chPref val="1"/>
        </dgm:presLayoutVars>
      </dgm:prSet>
      <dgm:spPr/>
    </dgm:pt>
  </dgm:ptLst>
  <dgm:cxnLst>
    <dgm:cxn modelId="{97D0AC04-84B3-458D-B81F-A5320AE69B4E}" srcId="{0729B597-754C-4F6A-A511-6E54166F1793}" destId="{451C29C0-5925-4608-AB77-00B2AA23DD1F}" srcOrd="0" destOrd="0" parTransId="{B2D4F411-5DB8-4DB9-8BA2-4C81A0B5E2B9}" sibTransId="{40D6F31C-0100-4644-B477-C32229ADC640}"/>
    <dgm:cxn modelId="{4D10FC0B-0CBF-4EED-94E5-431B80787623}" srcId="{0729B597-754C-4F6A-A511-6E54166F1793}" destId="{AA1F1A31-EE5C-46D2-86D4-7909DF408FB0}" srcOrd="3" destOrd="0" parTransId="{28F9F6C4-5589-4919-B7C8-BDA13615C423}" sibTransId="{BC1C298E-20B1-4C65-9EC4-4F84DF654028}"/>
    <dgm:cxn modelId="{7EFF7410-A264-4A1C-B7EA-2E2126206227}" type="presOf" srcId="{451C29C0-5925-4608-AB77-00B2AA23DD1F}" destId="{2D7E1426-18B3-4DA7-AF9D-2588EA982F7F}" srcOrd="0" destOrd="0" presId="urn:microsoft.com/office/officeart/2018/2/layout/IconCircleList"/>
    <dgm:cxn modelId="{023E102A-49BE-4782-B9B5-4CD63ADBD536}" type="presOf" srcId="{CC4FA0BC-4845-45A4-972A-FE005FB09B00}" destId="{BEDDAAC0-80B8-4315-BDA3-681B99835DEA}" srcOrd="0" destOrd="0" presId="urn:microsoft.com/office/officeart/2018/2/layout/IconCircleList"/>
    <dgm:cxn modelId="{282EEF32-D71D-44AB-B463-CAC6F5149E90}" type="presOf" srcId="{F49620E2-D51B-4DD0-8242-9B7CC6ACE23A}" destId="{6D240687-2490-41BD-B920-CDAD4AF2AF31}" srcOrd="0" destOrd="0" presId="urn:microsoft.com/office/officeart/2018/2/layout/IconCircleList"/>
    <dgm:cxn modelId="{48441E72-AF99-4BDB-BE53-EB8F969BB479}" type="presOf" srcId="{AA1F1A31-EE5C-46D2-86D4-7909DF408FB0}" destId="{BEC0B55B-8C6D-405B-A08F-6D6AE44246FC}" srcOrd="0" destOrd="0" presId="urn:microsoft.com/office/officeart/2018/2/layout/IconCircleList"/>
    <dgm:cxn modelId="{EA8F3A59-CD65-4B3E-BCA1-6BDC0DBE30CD}" type="presOf" srcId="{586B5F75-9947-4793-886C-E36C43018692}" destId="{FEA1B9FF-AB28-4AF3-ACD4-C693A06F2424}" srcOrd="0" destOrd="0" presId="urn:microsoft.com/office/officeart/2018/2/layout/IconCircleList"/>
    <dgm:cxn modelId="{FCAFDEA4-72A2-41FF-9016-8378468D4F23}" srcId="{0729B597-754C-4F6A-A511-6E54166F1793}" destId="{050A3FAC-B4C8-425D-997D-739E2779FEA0}" srcOrd="2" destOrd="0" parTransId="{B25E90B5-93B2-4484-A4EC-F64D370BB6EA}" sibTransId="{586B5F75-9947-4793-886C-E36C43018692}"/>
    <dgm:cxn modelId="{696404B9-7C8B-41C3-803C-E844E85CCDFD}" type="presOf" srcId="{050A3FAC-B4C8-425D-997D-739E2779FEA0}" destId="{593DF7FD-0C43-42DB-AFB4-B0D6DBDD5EA5}" srcOrd="0" destOrd="0" presId="urn:microsoft.com/office/officeart/2018/2/layout/IconCircleList"/>
    <dgm:cxn modelId="{8DEC9FF5-3B2D-4600-B41C-2AC418973908}" type="presOf" srcId="{40D6F31C-0100-4644-B477-C32229ADC640}" destId="{6F4950E8-C4E0-4DF6-B447-DAF1B652EAE0}" srcOrd="0" destOrd="0" presId="urn:microsoft.com/office/officeart/2018/2/layout/IconCircleList"/>
    <dgm:cxn modelId="{6C33F1FB-F3CA-41F9-B46D-B46AFC048144}" type="presOf" srcId="{0729B597-754C-4F6A-A511-6E54166F1793}" destId="{1608396B-8E02-4A99-A6FE-AAAE26A915C8}" srcOrd="0" destOrd="0" presId="urn:microsoft.com/office/officeart/2018/2/layout/IconCircleList"/>
    <dgm:cxn modelId="{90BA7EFE-CF5D-48E6-8EBB-53CAB31973CF}" srcId="{0729B597-754C-4F6A-A511-6E54166F1793}" destId="{CC4FA0BC-4845-45A4-972A-FE005FB09B00}" srcOrd="1" destOrd="0" parTransId="{BA720449-98DF-46A1-B606-E8A0ADEB93AC}" sibTransId="{F49620E2-D51B-4DD0-8242-9B7CC6ACE23A}"/>
    <dgm:cxn modelId="{D1028D22-6444-40A4-B454-DB4581976318}" type="presParOf" srcId="{1608396B-8E02-4A99-A6FE-AAAE26A915C8}" destId="{E9E98595-5A3A-4BA9-A0CE-074564057299}" srcOrd="0" destOrd="0" presId="urn:microsoft.com/office/officeart/2018/2/layout/IconCircleList"/>
    <dgm:cxn modelId="{7ED75E6F-11B6-4C6D-9E40-57100687F5F9}" type="presParOf" srcId="{E9E98595-5A3A-4BA9-A0CE-074564057299}" destId="{525C0F99-223A-4B24-8C3E-53170DE12C32}" srcOrd="0" destOrd="0" presId="urn:microsoft.com/office/officeart/2018/2/layout/IconCircleList"/>
    <dgm:cxn modelId="{1A27D14F-D3AC-43EA-857A-E991F7951F28}" type="presParOf" srcId="{525C0F99-223A-4B24-8C3E-53170DE12C32}" destId="{647372DD-EAB8-4C6F-B979-A04C3860565A}" srcOrd="0" destOrd="0" presId="urn:microsoft.com/office/officeart/2018/2/layout/IconCircleList"/>
    <dgm:cxn modelId="{39FA85AE-0175-482F-8C90-B54A98282260}" type="presParOf" srcId="{525C0F99-223A-4B24-8C3E-53170DE12C32}" destId="{A80BAF2A-129B-4B21-8EA6-F164B254CF3F}" srcOrd="1" destOrd="0" presId="urn:microsoft.com/office/officeart/2018/2/layout/IconCircleList"/>
    <dgm:cxn modelId="{5CF6EC45-FA16-4021-9135-981172CD01A0}" type="presParOf" srcId="{525C0F99-223A-4B24-8C3E-53170DE12C32}" destId="{487A9676-CC8E-458B-87A5-9A6BDCAA9BA5}" srcOrd="2" destOrd="0" presId="urn:microsoft.com/office/officeart/2018/2/layout/IconCircleList"/>
    <dgm:cxn modelId="{52878C12-B715-4E84-B922-F3A9D3D2A561}" type="presParOf" srcId="{525C0F99-223A-4B24-8C3E-53170DE12C32}" destId="{2D7E1426-18B3-4DA7-AF9D-2588EA982F7F}" srcOrd="3" destOrd="0" presId="urn:microsoft.com/office/officeart/2018/2/layout/IconCircleList"/>
    <dgm:cxn modelId="{4DDECAB4-3990-4716-BDF7-00DD7029801D}" type="presParOf" srcId="{E9E98595-5A3A-4BA9-A0CE-074564057299}" destId="{6F4950E8-C4E0-4DF6-B447-DAF1B652EAE0}" srcOrd="1" destOrd="0" presId="urn:microsoft.com/office/officeart/2018/2/layout/IconCircleList"/>
    <dgm:cxn modelId="{01194D54-3D16-4940-9D76-4AF4A2C2CCB5}" type="presParOf" srcId="{E9E98595-5A3A-4BA9-A0CE-074564057299}" destId="{B48097C0-F69C-42FA-A1DA-6B534E6D2712}" srcOrd="2" destOrd="0" presId="urn:microsoft.com/office/officeart/2018/2/layout/IconCircleList"/>
    <dgm:cxn modelId="{CE9631F3-7EF8-468C-9E8E-38DACB519C36}" type="presParOf" srcId="{B48097C0-F69C-42FA-A1DA-6B534E6D2712}" destId="{425F319C-F5F9-48BB-9E5D-27A175FA151E}" srcOrd="0" destOrd="0" presId="urn:microsoft.com/office/officeart/2018/2/layout/IconCircleList"/>
    <dgm:cxn modelId="{C0E994A8-5058-4097-8049-BD352A5152EB}" type="presParOf" srcId="{B48097C0-F69C-42FA-A1DA-6B534E6D2712}" destId="{C7C7B561-03EE-4C13-92AC-C2F97189D0FE}" srcOrd="1" destOrd="0" presId="urn:microsoft.com/office/officeart/2018/2/layout/IconCircleList"/>
    <dgm:cxn modelId="{0003A909-E156-4855-9268-F16F1457686C}" type="presParOf" srcId="{B48097C0-F69C-42FA-A1DA-6B534E6D2712}" destId="{688260CF-7CAA-4E44-8BA8-F281684A0565}" srcOrd="2" destOrd="0" presId="urn:microsoft.com/office/officeart/2018/2/layout/IconCircleList"/>
    <dgm:cxn modelId="{71314D25-DDAD-47E1-866B-F89F3C2EFF1D}" type="presParOf" srcId="{B48097C0-F69C-42FA-A1DA-6B534E6D2712}" destId="{BEDDAAC0-80B8-4315-BDA3-681B99835DEA}" srcOrd="3" destOrd="0" presId="urn:microsoft.com/office/officeart/2018/2/layout/IconCircleList"/>
    <dgm:cxn modelId="{F1F2746B-B8A0-420E-B2AF-7AC10009F32E}" type="presParOf" srcId="{E9E98595-5A3A-4BA9-A0CE-074564057299}" destId="{6D240687-2490-41BD-B920-CDAD4AF2AF31}" srcOrd="3" destOrd="0" presId="urn:microsoft.com/office/officeart/2018/2/layout/IconCircleList"/>
    <dgm:cxn modelId="{864D5CF4-A707-47CB-8E8C-2E686427316E}" type="presParOf" srcId="{E9E98595-5A3A-4BA9-A0CE-074564057299}" destId="{43436BD8-700B-44A6-B58B-A7E9D8FD75D3}" srcOrd="4" destOrd="0" presId="urn:microsoft.com/office/officeart/2018/2/layout/IconCircleList"/>
    <dgm:cxn modelId="{0D5D430F-26F8-4012-AEFE-C102697EB853}" type="presParOf" srcId="{43436BD8-700B-44A6-B58B-A7E9D8FD75D3}" destId="{4D3C97F5-36C8-40ED-940B-850717A5934E}" srcOrd="0" destOrd="0" presId="urn:microsoft.com/office/officeart/2018/2/layout/IconCircleList"/>
    <dgm:cxn modelId="{016E1EC5-5E23-4C21-8614-B111108BC7F0}" type="presParOf" srcId="{43436BD8-700B-44A6-B58B-A7E9D8FD75D3}" destId="{AB701CE0-EDC5-4858-95AD-5704806B3C0D}" srcOrd="1" destOrd="0" presId="urn:microsoft.com/office/officeart/2018/2/layout/IconCircleList"/>
    <dgm:cxn modelId="{B822B3A6-18B9-4212-8FC7-04CD3A9FD71B}" type="presParOf" srcId="{43436BD8-700B-44A6-B58B-A7E9D8FD75D3}" destId="{6C2BE322-F3A9-4A41-B31F-0D9A60DDC881}" srcOrd="2" destOrd="0" presId="urn:microsoft.com/office/officeart/2018/2/layout/IconCircleList"/>
    <dgm:cxn modelId="{FE8414CD-5587-4DF0-8C0A-C0B62ABD5C87}" type="presParOf" srcId="{43436BD8-700B-44A6-B58B-A7E9D8FD75D3}" destId="{593DF7FD-0C43-42DB-AFB4-B0D6DBDD5EA5}" srcOrd="3" destOrd="0" presId="urn:microsoft.com/office/officeart/2018/2/layout/IconCircleList"/>
    <dgm:cxn modelId="{C2C4BEB0-D6B0-4933-8E76-F3E01D155B0E}" type="presParOf" srcId="{E9E98595-5A3A-4BA9-A0CE-074564057299}" destId="{FEA1B9FF-AB28-4AF3-ACD4-C693A06F2424}" srcOrd="5" destOrd="0" presId="urn:microsoft.com/office/officeart/2018/2/layout/IconCircleList"/>
    <dgm:cxn modelId="{34D3C0C7-087F-468B-8B95-1923E5ED2A13}" type="presParOf" srcId="{E9E98595-5A3A-4BA9-A0CE-074564057299}" destId="{BA15A5DB-FA00-460E-80F3-2136C15BB4EB}" srcOrd="6" destOrd="0" presId="urn:microsoft.com/office/officeart/2018/2/layout/IconCircleList"/>
    <dgm:cxn modelId="{85E0DDCD-BEE6-4893-B437-20E48A9DA0BC}" type="presParOf" srcId="{BA15A5DB-FA00-460E-80F3-2136C15BB4EB}" destId="{495FF1BC-1D68-4519-960B-00CD2CF4251E}" srcOrd="0" destOrd="0" presId="urn:microsoft.com/office/officeart/2018/2/layout/IconCircleList"/>
    <dgm:cxn modelId="{A7D293B8-497A-40CF-99BB-696E9CBC5C46}" type="presParOf" srcId="{BA15A5DB-FA00-460E-80F3-2136C15BB4EB}" destId="{A02DEE19-C033-48C6-AAA8-ED13EF74843D}" srcOrd="1" destOrd="0" presId="urn:microsoft.com/office/officeart/2018/2/layout/IconCircleList"/>
    <dgm:cxn modelId="{BE393DC3-8D80-4DF4-9BE0-6144455EEB18}" type="presParOf" srcId="{BA15A5DB-FA00-460E-80F3-2136C15BB4EB}" destId="{8462F95E-126D-42FD-9684-02E4CA81D2D2}" srcOrd="2" destOrd="0" presId="urn:microsoft.com/office/officeart/2018/2/layout/IconCircleList"/>
    <dgm:cxn modelId="{8AF663E5-F187-4735-AB63-9DA1AF24AA77}" type="presParOf" srcId="{BA15A5DB-FA00-460E-80F3-2136C15BB4EB}" destId="{BEC0B55B-8C6D-405B-A08F-6D6AE44246F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B7183E-45F8-47E5-8AA2-50A52F4FE63A}"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2274D519-76EE-441B-A5E8-6879F3E64F94}">
      <dgm:prSet/>
      <dgm:spPr/>
      <dgm:t>
        <a:bodyPr/>
        <a:lstStyle/>
        <a:p>
          <a:r>
            <a:rPr lang="en-GB"/>
            <a:t>Access to bibliographic databases, repositories, scholarly articles</a:t>
          </a:r>
          <a:endParaRPr lang="en-US"/>
        </a:p>
      </dgm:t>
    </dgm:pt>
    <dgm:pt modelId="{42B40F46-CF65-4122-8401-2B91C0D66ED6}" type="parTrans" cxnId="{5AE9A97A-DD4F-42AD-B7C4-C19D87BE9E3B}">
      <dgm:prSet/>
      <dgm:spPr/>
      <dgm:t>
        <a:bodyPr/>
        <a:lstStyle/>
        <a:p>
          <a:endParaRPr lang="en-US"/>
        </a:p>
      </dgm:t>
    </dgm:pt>
    <dgm:pt modelId="{BBEC7EE4-E3D4-4238-88A5-D7B99209D840}" type="sibTrans" cxnId="{5AE9A97A-DD4F-42AD-B7C4-C19D87BE9E3B}">
      <dgm:prSet/>
      <dgm:spPr/>
      <dgm:t>
        <a:bodyPr/>
        <a:lstStyle/>
        <a:p>
          <a:endParaRPr lang="en-US"/>
        </a:p>
      </dgm:t>
    </dgm:pt>
    <dgm:pt modelId="{8642C37F-D002-4CD0-A004-3E19ADB2D8F6}">
      <dgm:prSet/>
      <dgm:spPr/>
      <dgm:t>
        <a:bodyPr/>
        <a:lstStyle/>
        <a:p>
          <a:r>
            <a:rPr lang="en-GB"/>
            <a:t>Knowledge-based work continues post-retirement</a:t>
          </a:r>
          <a:endParaRPr lang="en-US"/>
        </a:p>
      </dgm:t>
    </dgm:pt>
    <dgm:pt modelId="{25C89F68-DCAE-4A52-9878-7397ABE6AD94}" type="parTrans" cxnId="{FF77A191-D7FB-4EEF-9F43-995EB0A03B9F}">
      <dgm:prSet/>
      <dgm:spPr/>
      <dgm:t>
        <a:bodyPr/>
        <a:lstStyle/>
        <a:p>
          <a:endParaRPr lang="en-US"/>
        </a:p>
      </dgm:t>
    </dgm:pt>
    <dgm:pt modelId="{7BA817CF-600B-43D8-B568-10C0F3CBB795}" type="sibTrans" cxnId="{FF77A191-D7FB-4EEF-9F43-995EB0A03B9F}">
      <dgm:prSet/>
      <dgm:spPr/>
      <dgm:t>
        <a:bodyPr/>
        <a:lstStyle/>
        <a:p>
          <a:endParaRPr lang="en-US"/>
        </a:p>
      </dgm:t>
    </dgm:pt>
    <dgm:pt modelId="{B6D05E60-FBB3-41C2-92DA-B1D82BDE36EA}">
      <dgm:prSet/>
      <dgm:spPr/>
      <dgm:t>
        <a:bodyPr/>
        <a:lstStyle/>
        <a:p>
          <a:r>
            <a:rPr lang="en-GB"/>
            <a:t>Institutional benefit: retirees contribute to research outputs</a:t>
          </a:r>
          <a:endParaRPr lang="en-US"/>
        </a:p>
      </dgm:t>
    </dgm:pt>
    <dgm:pt modelId="{BDEAA222-88F8-4A57-A3C0-00ED66C034F5}" type="parTrans" cxnId="{05B4332B-33EB-42DE-B779-6C5ABFF623B3}">
      <dgm:prSet/>
      <dgm:spPr/>
      <dgm:t>
        <a:bodyPr/>
        <a:lstStyle/>
        <a:p>
          <a:endParaRPr lang="en-US"/>
        </a:p>
      </dgm:t>
    </dgm:pt>
    <dgm:pt modelId="{FF4D345B-070F-4AA3-B4BF-B70426E77033}" type="sibTrans" cxnId="{05B4332B-33EB-42DE-B779-6C5ABFF623B3}">
      <dgm:prSet/>
      <dgm:spPr/>
      <dgm:t>
        <a:bodyPr/>
        <a:lstStyle/>
        <a:p>
          <a:endParaRPr lang="en-US"/>
        </a:p>
      </dgm:t>
    </dgm:pt>
    <dgm:pt modelId="{0F17CB95-F331-4062-93E4-FB775D0397D0}" type="pres">
      <dgm:prSet presAssocID="{F6B7183E-45F8-47E5-8AA2-50A52F4FE63A}" presName="Name0" presStyleCnt="0">
        <dgm:presLayoutVars>
          <dgm:dir/>
          <dgm:animLvl val="lvl"/>
          <dgm:resizeHandles val="exact"/>
        </dgm:presLayoutVars>
      </dgm:prSet>
      <dgm:spPr/>
    </dgm:pt>
    <dgm:pt modelId="{527088B2-5068-460E-917F-A8AB03402F91}" type="pres">
      <dgm:prSet presAssocID="{B6D05E60-FBB3-41C2-92DA-B1D82BDE36EA}" presName="boxAndChildren" presStyleCnt="0"/>
      <dgm:spPr/>
    </dgm:pt>
    <dgm:pt modelId="{1CB6B059-D19F-409E-B8A9-DA0888881A3F}" type="pres">
      <dgm:prSet presAssocID="{B6D05E60-FBB3-41C2-92DA-B1D82BDE36EA}" presName="parentTextBox" presStyleLbl="node1" presStyleIdx="0" presStyleCnt="3"/>
      <dgm:spPr/>
    </dgm:pt>
    <dgm:pt modelId="{4AFCB6C2-CE98-4803-826C-98817E7CF186}" type="pres">
      <dgm:prSet presAssocID="{7BA817CF-600B-43D8-B568-10C0F3CBB795}" presName="sp" presStyleCnt="0"/>
      <dgm:spPr/>
    </dgm:pt>
    <dgm:pt modelId="{7694F2EA-51F4-430E-B2BD-37AFDDA0AEA5}" type="pres">
      <dgm:prSet presAssocID="{8642C37F-D002-4CD0-A004-3E19ADB2D8F6}" presName="arrowAndChildren" presStyleCnt="0"/>
      <dgm:spPr/>
    </dgm:pt>
    <dgm:pt modelId="{FF36DA7D-D37A-45F0-A70F-A57461D4F011}" type="pres">
      <dgm:prSet presAssocID="{8642C37F-D002-4CD0-A004-3E19ADB2D8F6}" presName="parentTextArrow" presStyleLbl="node1" presStyleIdx="1" presStyleCnt="3"/>
      <dgm:spPr/>
    </dgm:pt>
    <dgm:pt modelId="{6FED76B1-0F2B-4B45-BA48-721D94FC0248}" type="pres">
      <dgm:prSet presAssocID="{BBEC7EE4-E3D4-4238-88A5-D7B99209D840}" presName="sp" presStyleCnt="0"/>
      <dgm:spPr/>
    </dgm:pt>
    <dgm:pt modelId="{89958251-1335-437F-918E-1EEC56EBC5C2}" type="pres">
      <dgm:prSet presAssocID="{2274D519-76EE-441B-A5E8-6879F3E64F94}" presName="arrowAndChildren" presStyleCnt="0"/>
      <dgm:spPr/>
    </dgm:pt>
    <dgm:pt modelId="{FB294C8A-F6FB-4D23-BE08-FEFA42D21197}" type="pres">
      <dgm:prSet presAssocID="{2274D519-76EE-441B-A5E8-6879F3E64F94}" presName="parentTextArrow" presStyleLbl="node1" presStyleIdx="2" presStyleCnt="3"/>
      <dgm:spPr/>
    </dgm:pt>
  </dgm:ptLst>
  <dgm:cxnLst>
    <dgm:cxn modelId="{CC7FE807-1487-4715-BDBD-72261DAC78CB}" type="presOf" srcId="{F6B7183E-45F8-47E5-8AA2-50A52F4FE63A}" destId="{0F17CB95-F331-4062-93E4-FB775D0397D0}" srcOrd="0" destOrd="0" presId="urn:microsoft.com/office/officeart/2005/8/layout/process4"/>
    <dgm:cxn modelId="{05B4332B-33EB-42DE-B779-6C5ABFF623B3}" srcId="{F6B7183E-45F8-47E5-8AA2-50A52F4FE63A}" destId="{B6D05E60-FBB3-41C2-92DA-B1D82BDE36EA}" srcOrd="2" destOrd="0" parTransId="{BDEAA222-88F8-4A57-A3C0-00ED66C034F5}" sibTransId="{FF4D345B-070F-4AA3-B4BF-B70426E77033}"/>
    <dgm:cxn modelId="{8A73CD2F-181F-446D-A51A-8973B78B2267}" type="presOf" srcId="{B6D05E60-FBB3-41C2-92DA-B1D82BDE36EA}" destId="{1CB6B059-D19F-409E-B8A9-DA0888881A3F}" srcOrd="0" destOrd="0" presId="urn:microsoft.com/office/officeart/2005/8/layout/process4"/>
    <dgm:cxn modelId="{D0527C63-5546-4BDD-B2C9-293B4BACFBB5}" type="presOf" srcId="{8642C37F-D002-4CD0-A004-3E19ADB2D8F6}" destId="{FF36DA7D-D37A-45F0-A70F-A57461D4F011}" srcOrd="0" destOrd="0" presId="urn:microsoft.com/office/officeart/2005/8/layout/process4"/>
    <dgm:cxn modelId="{5AE9A97A-DD4F-42AD-B7C4-C19D87BE9E3B}" srcId="{F6B7183E-45F8-47E5-8AA2-50A52F4FE63A}" destId="{2274D519-76EE-441B-A5E8-6879F3E64F94}" srcOrd="0" destOrd="0" parTransId="{42B40F46-CF65-4122-8401-2B91C0D66ED6}" sibTransId="{BBEC7EE4-E3D4-4238-88A5-D7B99209D840}"/>
    <dgm:cxn modelId="{FF77A191-D7FB-4EEF-9F43-995EB0A03B9F}" srcId="{F6B7183E-45F8-47E5-8AA2-50A52F4FE63A}" destId="{8642C37F-D002-4CD0-A004-3E19ADB2D8F6}" srcOrd="1" destOrd="0" parTransId="{25C89F68-DCAE-4A52-9878-7397ABE6AD94}" sibTransId="{7BA817CF-600B-43D8-B568-10C0F3CBB795}"/>
    <dgm:cxn modelId="{3F1484AB-2B07-41CA-B354-64CBD5F42A47}" type="presOf" srcId="{2274D519-76EE-441B-A5E8-6879F3E64F94}" destId="{FB294C8A-F6FB-4D23-BE08-FEFA42D21197}" srcOrd="0" destOrd="0" presId="urn:microsoft.com/office/officeart/2005/8/layout/process4"/>
    <dgm:cxn modelId="{726E549F-D9FB-4EE3-9121-C17BB6C8436B}" type="presParOf" srcId="{0F17CB95-F331-4062-93E4-FB775D0397D0}" destId="{527088B2-5068-460E-917F-A8AB03402F91}" srcOrd="0" destOrd="0" presId="urn:microsoft.com/office/officeart/2005/8/layout/process4"/>
    <dgm:cxn modelId="{8C85808E-1675-4032-B7CA-4CB58E6D69C3}" type="presParOf" srcId="{527088B2-5068-460E-917F-A8AB03402F91}" destId="{1CB6B059-D19F-409E-B8A9-DA0888881A3F}" srcOrd="0" destOrd="0" presId="urn:microsoft.com/office/officeart/2005/8/layout/process4"/>
    <dgm:cxn modelId="{5F7FFB11-9F9A-45CC-B1C3-206910F6C009}" type="presParOf" srcId="{0F17CB95-F331-4062-93E4-FB775D0397D0}" destId="{4AFCB6C2-CE98-4803-826C-98817E7CF186}" srcOrd="1" destOrd="0" presId="urn:microsoft.com/office/officeart/2005/8/layout/process4"/>
    <dgm:cxn modelId="{263E0310-99D1-4A54-A095-734B72EC2ACA}" type="presParOf" srcId="{0F17CB95-F331-4062-93E4-FB775D0397D0}" destId="{7694F2EA-51F4-430E-B2BD-37AFDDA0AEA5}" srcOrd="2" destOrd="0" presId="urn:microsoft.com/office/officeart/2005/8/layout/process4"/>
    <dgm:cxn modelId="{C309BC2C-B31A-4E5B-BF08-9B8561E068CB}" type="presParOf" srcId="{7694F2EA-51F4-430E-B2BD-37AFDDA0AEA5}" destId="{FF36DA7D-D37A-45F0-A70F-A57461D4F011}" srcOrd="0" destOrd="0" presId="urn:microsoft.com/office/officeart/2005/8/layout/process4"/>
    <dgm:cxn modelId="{09252662-F3E3-4E56-BE4A-8F07FD3C779A}" type="presParOf" srcId="{0F17CB95-F331-4062-93E4-FB775D0397D0}" destId="{6FED76B1-0F2B-4B45-BA48-721D94FC0248}" srcOrd="3" destOrd="0" presId="urn:microsoft.com/office/officeart/2005/8/layout/process4"/>
    <dgm:cxn modelId="{2B3FED7E-EC60-4FBA-B256-8C4826ACF0EA}" type="presParOf" srcId="{0F17CB95-F331-4062-93E4-FB775D0397D0}" destId="{89958251-1335-437F-918E-1EEC56EBC5C2}" srcOrd="4" destOrd="0" presId="urn:microsoft.com/office/officeart/2005/8/layout/process4"/>
    <dgm:cxn modelId="{470275D8-E8F8-417A-B96D-9FCCBCC66868}" type="presParOf" srcId="{89958251-1335-437F-918E-1EEC56EBC5C2}" destId="{FB294C8A-F6FB-4D23-BE08-FEFA42D2119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DBE4A8-B85E-429E-92F0-382BB037C4C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7D1618B-79D3-4F43-9519-525D3FAF1901}">
      <dgm:prSet/>
      <dgm:spPr/>
      <dgm:t>
        <a:bodyPr/>
        <a:lstStyle/>
        <a:p>
          <a:r>
            <a:rPr lang="en-GB"/>
            <a:t>Essential for knowledge work</a:t>
          </a:r>
          <a:endParaRPr lang="en-US"/>
        </a:p>
      </dgm:t>
    </dgm:pt>
    <dgm:pt modelId="{6DABF8FA-E555-4AD8-9C33-D331B2DDD875}" type="parTrans" cxnId="{F3A5CADA-92EB-4C20-9910-54E008789E0A}">
      <dgm:prSet/>
      <dgm:spPr/>
      <dgm:t>
        <a:bodyPr/>
        <a:lstStyle/>
        <a:p>
          <a:endParaRPr lang="en-US"/>
        </a:p>
      </dgm:t>
    </dgm:pt>
    <dgm:pt modelId="{B7850784-A90C-4882-BDB1-015449B152E1}" type="sibTrans" cxnId="{F3A5CADA-92EB-4C20-9910-54E008789E0A}">
      <dgm:prSet/>
      <dgm:spPr/>
      <dgm:t>
        <a:bodyPr/>
        <a:lstStyle/>
        <a:p>
          <a:endParaRPr lang="en-US"/>
        </a:p>
      </dgm:t>
    </dgm:pt>
    <dgm:pt modelId="{F3F7B324-C936-436A-8980-75387A646770}">
      <dgm:prSet/>
      <dgm:spPr/>
      <dgm:t>
        <a:bodyPr/>
        <a:lstStyle/>
        <a:p>
          <a:r>
            <a:rPr lang="en-GB"/>
            <a:t>Rapid IT evolution requires support</a:t>
          </a:r>
          <a:endParaRPr lang="en-US"/>
        </a:p>
      </dgm:t>
    </dgm:pt>
    <dgm:pt modelId="{BA17660B-E7FB-4AA4-AE11-3F42795D97B0}" type="parTrans" cxnId="{54CC33A9-A75E-413C-98BD-F1A532877F17}">
      <dgm:prSet/>
      <dgm:spPr/>
      <dgm:t>
        <a:bodyPr/>
        <a:lstStyle/>
        <a:p>
          <a:endParaRPr lang="en-US"/>
        </a:p>
      </dgm:t>
    </dgm:pt>
    <dgm:pt modelId="{836DD562-D3CB-4066-A074-982C195F2F45}" type="sibTrans" cxnId="{54CC33A9-A75E-413C-98BD-F1A532877F17}">
      <dgm:prSet/>
      <dgm:spPr/>
      <dgm:t>
        <a:bodyPr/>
        <a:lstStyle/>
        <a:p>
          <a:endParaRPr lang="en-US"/>
        </a:p>
      </dgm:t>
    </dgm:pt>
    <dgm:pt modelId="{102FFFCE-7A11-4E4B-B8DD-AADE38979545}">
      <dgm:prSet/>
      <dgm:spPr/>
      <dgm:t>
        <a:bodyPr/>
        <a:lstStyle/>
        <a:p>
          <a:r>
            <a:rPr lang="en-GB"/>
            <a:t>Institutional benefit: retirees provide diverse user insights</a:t>
          </a:r>
          <a:endParaRPr lang="en-US"/>
        </a:p>
      </dgm:t>
    </dgm:pt>
    <dgm:pt modelId="{BACEE2C6-D9BA-4509-BC70-1D4020817526}" type="parTrans" cxnId="{D9829B28-E5F8-4A91-9A6F-C1F9650276D6}">
      <dgm:prSet/>
      <dgm:spPr/>
      <dgm:t>
        <a:bodyPr/>
        <a:lstStyle/>
        <a:p>
          <a:endParaRPr lang="en-US"/>
        </a:p>
      </dgm:t>
    </dgm:pt>
    <dgm:pt modelId="{BB5A5C53-78B1-409E-84C0-DD38166D703F}" type="sibTrans" cxnId="{D9829B28-E5F8-4A91-9A6F-C1F9650276D6}">
      <dgm:prSet/>
      <dgm:spPr/>
      <dgm:t>
        <a:bodyPr/>
        <a:lstStyle/>
        <a:p>
          <a:endParaRPr lang="en-US"/>
        </a:p>
      </dgm:t>
    </dgm:pt>
    <dgm:pt modelId="{D0EEB472-D153-40F0-A856-8D738EFB3364}" type="pres">
      <dgm:prSet presAssocID="{90DBE4A8-B85E-429E-92F0-382BB037C4C2}" presName="root" presStyleCnt="0">
        <dgm:presLayoutVars>
          <dgm:dir/>
          <dgm:resizeHandles val="exact"/>
        </dgm:presLayoutVars>
      </dgm:prSet>
      <dgm:spPr/>
    </dgm:pt>
    <dgm:pt modelId="{C4135002-59CD-4702-997B-A201CB81AA2F}" type="pres">
      <dgm:prSet presAssocID="{77D1618B-79D3-4F43-9519-525D3FAF1901}" presName="compNode" presStyleCnt="0"/>
      <dgm:spPr/>
    </dgm:pt>
    <dgm:pt modelId="{A4FE664F-6B18-415F-83FC-96CA27BB26E5}" type="pres">
      <dgm:prSet presAssocID="{77D1618B-79D3-4F43-9519-525D3FAF1901}"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43E06FDF-5865-433D-A50C-0677C71E76C1}" type="pres">
      <dgm:prSet presAssocID="{77D1618B-79D3-4F43-9519-525D3FAF1901}" presName="spaceRect" presStyleCnt="0"/>
      <dgm:spPr/>
    </dgm:pt>
    <dgm:pt modelId="{8B62302C-1BDA-4759-B3D7-560C45E33C31}" type="pres">
      <dgm:prSet presAssocID="{77D1618B-79D3-4F43-9519-525D3FAF1901}" presName="textRect" presStyleLbl="revTx" presStyleIdx="0" presStyleCnt="3">
        <dgm:presLayoutVars>
          <dgm:chMax val="1"/>
          <dgm:chPref val="1"/>
        </dgm:presLayoutVars>
      </dgm:prSet>
      <dgm:spPr/>
    </dgm:pt>
    <dgm:pt modelId="{9A11DAEE-9E25-4CC6-9333-470AE2DB5139}" type="pres">
      <dgm:prSet presAssocID="{B7850784-A90C-4882-BDB1-015449B152E1}" presName="sibTrans" presStyleCnt="0"/>
      <dgm:spPr/>
    </dgm:pt>
    <dgm:pt modelId="{35865ECE-D222-468A-9D6B-5B2676353AA8}" type="pres">
      <dgm:prSet presAssocID="{F3F7B324-C936-436A-8980-75387A646770}" presName="compNode" presStyleCnt="0"/>
      <dgm:spPr/>
    </dgm:pt>
    <dgm:pt modelId="{0023F915-0E44-4790-87BB-FB436EBA5AA1}" type="pres">
      <dgm:prSet presAssocID="{F3F7B324-C936-436A-8980-75387A64677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99D3627-D5D9-48BC-845E-1749A06CAB13}" type="pres">
      <dgm:prSet presAssocID="{F3F7B324-C936-436A-8980-75387A646770}" presName="spaceRect" presStyleCnt="0"/>
      <dgm:spPr/>
    </dgm:pt>
    <dgm:pt modelId="{A9B512C0-F249-4443-AFCF-695953D8E1F4}" type="pres">
      <dgm:prSet presAssocID="{F3F7B324-C936-436A-8980-75387A646770}" presName="textRect" presStyleLbl="revTx" presStyleIdx="1" presStyleCnt="3">
        <dgm:presLayoutVars>
          <dgm:chMax val="1"/>
          <dgm:chPref val="1"/>
        </dgm:presLayoutVars>
      </dgm:prSet>
      <dgm:spPr/>
    </dgm:pt>
    <dgm:pt modelId="{B8A0E17F-AA2A-4AD4-9270-8E3844AB6DA7}" type="pres">
      <dgm:prSet presAssocID="{836DD562-D3CB-4066-A074-982C195F2F45}" presName="sibTrans" presStyleCnt="0"/>
      <dgm:spPr/>
    </dgm:pt>
    <dgm:pt modelId="{79EEE3FC-F12B-4D03-AAAF-24B8DA41CDE3}" type="pres">
      <dgm:prSet presAssocID="{102FFFCE-7A11-4E4B-B8DD-AADE38979545}" presName="compNode" presStyleCnt="0"/>
      <dgm:spPr/>
    </dgm:pt>
    <dgm:pt modelId="{CB58D1C4-F68C-4B7E-A62E-B5CFAAAADC9C}" type="pres">
      <dgm:prSet presAssocID="{102FFFCE-7A11-4E4B-B8DD-AADE38979545}"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iggy Bank"/>
        </a:ext>
      </dgm:extLst>
    </dgm:pt>
    <dgm:pt modelId="{4282EDBA-07A4-40E4-99C0-FBC03A093417}" type="pres">
      <dgm:prSet presAssocID="{102FFFCE-7A11-4E4B-B8DD-AADE38979545}" presName="spaceRect" presStyleCnt="0"/>
      <dgm:spPr/>
    </dgm:pt>
    <dgm:pt modelId="{D973CC4E-DC49-4984-9AD9-BA65463B714C}" type="pres">
      <dgm:prSet presAssocID="{102FFFCE-7A11-4E4B-B8DD-AADE38979545}" presName="textRect" presStyleLbl="revTx" presStyleIdx="2" presStyleCnt="3">
        <dgm:presLayoutVars>
          <dgm:chMax val="1"/>
          <dgm:chPref val="1"/>
        </dgm:presLayoutVars>
      </dgm:prSet>
      <dgm:spPr/>
    </dgm:pt>
  </dgm:ptLst>
  <dgm:cxnLst>
    <dgm:cxn modelId="{B0F7620B-BF62-4F1F-B3FA-EBEFD81CCFF9}" type="presOf" srcId="{102FFFCE-7A11-4E4B-B8DD-AADE38979545}" destId="{D973CC4E-DC49-4984-9AD9-BA65463B714C}" srcOrd="0" destOrd="0" presId="urn:microsoft.com/office/officeart/2018/2/layout/IconLabelList"/>
    <dgm:cxn modelId="{D9829B28-E5F8-4A91-9A6F-C1F9650276D6}" srcId="{90DBE4A8-B85E-429E-92F0-382BB037C4C2}" destId="{102FFFCE-7A11-4E4B-B8DD-AADE38979545}" srcOrd="2" destOrd="0" parTransId="{BACEE2C6-D9BA-4509-BC70-1D4020817526}" sibTransId="{BB5A5C53-78B1-409E-84C0-DD38166D703F}"/>
    <dgm:cxn modelId="{7B47E32C-0363-4410-90CC-35C47F6D0ECB}" type="presOf" srcId="{90DBE4A8-B85E-429E-92F0-382BB037C4C2}" destId="{D0EEB472-D153-40F0-A856-8D738EFB3364}" srcOrd="0" destOrd="0" presId="urn:microsoft.com/office/officeart/2018/2/layout/IconLabelList"/>
    <dgm:cxn modelId="{1A3D0960-24CB-49E4-AD0C-6204EA0C7B78}" type="presOf" srcId="{77D1618B-79D3-4F43-9519-525D3FAF1901}" destId="{8B62302C-1BDA-4759-B3D7-560C45E33C31}" srcOrd="0" destOrd="0" presId="urn:microsoft.com/office/officeart/2018/2/layout/IconLabelList"/>
    <dgm:cxn modelId="{54CC33A9-A75E-413C-98BD-F1A532877F17}" srcId="{90DBE4A8-B85E-429E-92F0-382BB037C4C2}" destId="{F3F7B324-C936-436A-8980-75387A646770}" srcOrd="1" destOrd="0" parTransId="{BA17660B-E7FB-4AA4-AE11-3F42795D97B0}" sibTransId="{836DD562-D3CB-4066-A074-982C195F2F45}"/>
    <dgm:cxn modelId="{0DA8AEBF-B189-42E1-91C8-D53C1BE89B54}" type="presOf" srcId="{F3F7B324-C936-436A-8980-75387A646770}" destId="{A9B512C0-F249-4443-AFCF-695953D8E1F4}" srcOrd="0" destOrd="0" presId="urn:microsoft.com/office/officeart/2018/2/layout/IconLabelList"/>
    <dgm:cxn modelId="{F3A5CADA-92EB-4C20-9910-54E008789E0A}" srcId="{90DBE4A8-B85E-429E-92F0-382BB037C4C2}" destId="{77D1618B-79D3-4F43-9519-525D3FAF1901}" srcOrd="0" destOrd="0" parTransId="{6DABF8FA-E555-4AD8-9C33-D331B2DDD875}" sibTransId="{B7850784-A90C-4882-BDB1-015449B152E1}"/>
    <dgm:cxn modelId="{316E1582-6E49-4341-97A3-3A76111A1483}" type="presParOf" srcId="{D0EEB472-D153-40F0-A856-8D738EFB3364}" destId="{C4135002-59CD-4702-997B-A201CB81AA2F}" srcOrd="0" destOrd="0" presId="urn:microsoft.com/office/officeart/2018/2/layout/IconLabelList"/>
    <dgm:cxn modelId="{0CDDCBE5-4E7F-4D19-9060-395F24F48F3A}" type="presParOf" srcId="{C4135002-59CD-4702-997B-A201CB81AA2F}" destId="{A4FE664F-6B18-415F-83FC-96CA27BB26E5}" srcOrd="0" destOrd="0" presId="urn:microsoft.com/office/officeart/2018/2/layout/IconLabelList"/>
    <dgm:cxn modelId="{77697363-3F64-4CFD-AE21-9DC6F14F2DF8}" type="presParOf" srcId="{C4135002-59CD-4702-997B-A201CB81AA2F}" destId="{43E06FDF-5865-433D-A50C-0677C71E76C1}" srcOrd="1" destOrd="0" presId="urn:microsoft.com/office/officeart/2018/2/layout/IconLabelList"/>
    <dgm:cxn modelId="{9487ACEB-AA57-4B76-88C5-E1C93D37AE0C}" type="presParOf" srcId="{C4135002-59CD-4702-997B-A201CB81AA2F}" destId="{8B62302C-1BDA-4759-B3D7-560C45E33C31}" srcOrd="2" destOrd="0" presId="urn:microsoft.com/office/officeart/2018/2/layout/IconLabelList"/>
    <dgm:cxn modelId="{A7CF018A-E94B-40B1-B029-3AD7373C1475}" type="presParOf" srcId="{D0EEB472-D153-40F0-A856-8D738EFB3364}" destId="{9A11DAEE-9E25-4CC6-9333-470AE2DB5139}" srcOrd="1" destOrd="0" presId="urn:microsoft.com/office/officeart/2018/2/layout/IconLabelList"/>
    <dgm:cxn modelId="{4621FFCD-50D1-4121-8C30-2F4F0D02F666}" type="presParOf" srcId="{D0EEB472-D153-40F0-A856-8D738EFB3364}" destId="{35865ECE-D222-468A-9D6B-5B2676353AA8}" srcOrd="2" destOrd="0" presId="urn:microsoft.com/office/officeart/2018/2/layout/IconLabelList"/>
    <dgm:cxn modelId="{7E65EC41-47FD-453D-9504-A7C5F58E9A4B}" type="presParOf" srcId="{35865ECE-D222-468A-9D6B-5B2676353AA8}" destId="{0023F915-0E44-4790-87BB-FB436EBA5AA1}" srcOrd="0" destOrd="0" presId="urn:microsoft.com/office/officeart/2018/2/layout/IconLabelList"/>
    <dgm:cxn modelId="{FB626221-7F5F-48A3-9A06-9D92E6EC0C11}" type="presParOf" srcId="{35865ECE-D222-468A-9D6B-5B2676353AA8}" destId="{F99D3627-D5D9-48BC-845E-1749A06CAB13}" srcOrd="1" destOrd="0" presId="urn:microsoft.com/office/officeart/2018/2/layout/IconLabelList"/>
    <dgm:cxn modelId="{211FFDD9-C68C-4081-94B0-E9FCE993D679}" type="presParOf" srcId="{35865ECE-D222-468A-9D6B-5B2676353AA8}" destId="{A9B512C0-F249-4443-AFCF-695953D8E1F4}" srcOrd="2" destOrd="0" presId="urn:microsoft.com/office/officeart/2018/2/layout/IconLabelList"/>
    <dgm:cxn modelId="{CB8E11FE-DC1E-4BE6-8AFE-0231EAFA9A6D}" type="presParOf" srcId="{D0EEB472-D153-40F0-A856-8D738EFB3364}" destId="{B8A0E17F-AA2A-4AD4-9270-8E3844AB6DA7}" srcOrd="3" destOrd="0" presId="urn:microsoft.com/office/officeart/2018/2/layout/IconLabelList"/>
    <dgm:cxn modelId="{FFE447B4-A8EA-4C30-80D5-47DCF58F11A5}" type="presParOf" srcId="{D0EEB472-D153-40F0-A856-8D738EFB3364}" destId="{79EEE3FC-F12B-4D03-AAAF-24B8DA41CDE3}" srcOrd="4" destOrd="0" presId="urn:microsoft.com/office/officeart/2018/2/layout/IconLabelList"/>
    <dgm:cxn modelId="{8FFA041E-1F47-4325-BDAA-F3F5B6488030}" type="presParOf" srcId="{79EEE3FC-F12B-4D03-AAAF-24B8DA41CDE3}" destId="{CB58D1C4-F68C-4B7E-A62E-B5CFAAAADC9C}" srcOrd="0" destOrd="0" presId="urn:microsoft.com/office/officeart/2018/2/layout/IconLabelList"/>
    <dgm:cxn modelId="{C40C9467-BB9A-4B83-87B1-66B35C63E564}" type="presParOf" srcId="{79EEE3FC-F12B-4D03-AAAF-24B8DA41CDE3}" destId="{4282EDBA-07A4-40E4-99C0-FBC03A093417}" srcOrd="1" destOrd="0" presId="urn:microsoft.com/office/officeart/2018/2/layout/IconLabelList"/>
    <dgm:cxn modelId="{E018C15D-6283-4B73-8F02-0FFB66A9532B}" type="presParOf" srcId="{79EEE3FC-F12B-4D03-AAAF-24B8DA41CDE3}" destId="{D973CC4E-DC49-4984-9AD9-BA65463B714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50049B-1167-48DD-B5CA-2747BEDA529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9DE515A-9BB5-4B61-8F1B-57127DED983F}">
      <dgm:prSet/>
      <dgm:spPr/>
      <dgm:t>
        <a:bodyPr/>
        <a:lstStyle/>
        <a:p>
          <a:r>
            <a:rPr lang="en-GB"/>
            <a:t>Preservation of digital identity into retirement and beyond</a:t>
          </a:r>
          <a:endParaRPr lang="en-US"/>
        </a:p>
      </dgm:t>
    </dgm:pt>
    <dgm:pt modelId="{C1649A56-7E3A-4842-BB65-C983886DB50A}" type="parTrans" cxnId="{02F687BF-548B-4724-83CE-56C50DC3443C}">
      <dgm:prSet/>
      <dgm:spPr/>
      <dgm:t>
        <a:bodyPr/>
        <a:lstStyle/>
        <a:p>
          <a:endParaRPr lang="en-US"/>
        </a:p>
      </dgm:t>
    </dgm:pt>
    <dgm:pt modelId="{630F3781-AF32-4D42-AF9A-F67AD62F10E3}" type="sibTrans" cxnId="{02F687BF-548B-4724-83CE-56C50DC3443C}">
      <dgm:prSet/>
      <dgm:spPr/>
      <dgm:t>
        <a:bodyPr/>
        <a:lstStyle/>
        <a:p>
          <a:endParaRPr lang="en-US"/>
        </a:p>
      </dgm:t>
    </dgm:pt>
    <dgm:pt modelId="{85AA3041-2B84-4EDD-B529-C7EC0CD0BAFC}">
      <dgm:prSet/>
      <dgm:spPr/>
      <dgm:t>
        <a:bodyPr/>
        <a:lstStyle/>
        <a:p>
          <a:r>
            <a:rPr lang="en-GB"/>
            <a:t>Universities differ in policies; respect institutional rules</a:t>
          </a:r>
          <a:endParaRPr lang="en-US"/>
        </a:p>
      </dgm:t>
    </dgm:pt>
    <dgm:pt modelId="{7B2D13CC-CB5A-4C3B-B33B-BA3DB34837AC}" type="parTrans" cxnId="{9FD6B577-9EB1-443A-8C77-DCBB6BFFAFC0}">
      <dgm:prSet/>
      <dgm:spPr/>
      <dgm:t>
        <a:bodyPr/>
        <a:lstStyle/>
        <a:p>
          <a:endParaRPr lang="en-US"/>
        </a:p>
      </dgm:t>
    </dgm:pt>
    <dgm:pt modelId="{5E35C20B-DA5C-4AF9-B266-FC2D4A3B68AF}" type="sibTrans" cxnId="{9FD6B577-9EB1-443A-8C77-DCBB6BFFAFC0}">
      <dgm:prSet/>
      <dgm:spPr/>
      <dgm:t>
        <a:bodyPr/>
        <a:lstStyle/>
        <a:p>
          <a:endParaRPr lang="en-US"/>
        </a:p>
      </dgm:t>
    </dgm:pt>
    <dgm:pt modelId="{E94BB136-2CDC-4437-87EB-1E34F25CD939}">
      <dgm:prSet/>
      <dgm:spPr/>
      <dgm:t>
        <a:bodyPr/>
        <a:lstStyle/>
        <a:p>
          <a:r>
            <a:rPr lang="en-GB"/>
            <a:t>Importance of documenting good practices and mutual benefits</a:t>
          </a:r>
          <a:endParaRPr lang="en-US"/>
        </a:p>
      </dgm:t>
    </dgm:pt>
    <dgm:pt modelId="{41F614D4-E93C-49C8-BDD9-E5475C2471D4}" type="parTrans" cxnId="{F29214D8-D2C6-4AC5-AF50-3CE6E938DC42}">
      <dgm:prSet/>
      <dgm:spPr/>
      <dgm:t>
        <a:bodyPr/>
        <a:lstStyle/>
        <a:p>
          <a:endParaRPr lang="en-US"/>
        </a:p>
      </dgm:t>
    </dgm:pt>
    <dgm:pt modelId="{D5F1713A-289B-43CF-B2D3-B2DE0E9FE430}" type="sibTrans" cxnId="{F29214D8-D2C6-4AC5-AF50-3CE6E938DC42}">
      <dgm:prSet/>
      <dgm:spPr/>
      <dgm:t>
        <a:bodyPr/>
        <a:lstStyle/>
        <a:p>
          <a:endParaRPr lang="en-US"/>
        </a:p>
      </dgm:t>
    </dgm:pt>
    <dgm:pt modelId="{1C5BCF8E-71A0-4F50-A08F-578C11173F4F}">
      <dgm:prSet/>
      <dgm:spPr/>
      <dgm:t>
        <a:bodyPr/>
        <a:lstStyle/>
        <a:p>
          <a:r>
            <a:rPr lang="en-GB"/>
            <a:t>Essentially, it’s a matter of preserving one’s ‘digital identity, into the future – post-retirement, and for a period after death.</a:t>
          </a:r>
          <a:endParaRPr lang="en-US"/>
        </a:p>
      </dgm:t>
    </dgm:pt>
    <dgm:pt modelId="{1F21C8FE-9237-41AD-86B4-A9EE1837A80A}" type="parTrans" cxnId="{49ED3E3D-7648-4718-BB41-D1348B325CF8}">
      <dgm:prSet/>
      <dgm:spPr/>
      <dgm:t>
        <a:bodyPr/>
        <a:lstStyle/>
        <a:p>
          <a:endParaRPr lang="en-US"/>
        </a:p>
      </dgm:t>
    </dgm:pt>
    <dgm:pt modelId="{CF65E9D2-9781-4BFF-86FF-B6FFD64590B6}" type="sibTrans" cxnId="{49ED3E3D-7648-4718-BB41-D1348B325CF8}">
      <dgm:prSet/>
      <dgm:spPr/>
      <dgm:t>
        <a:bodyPr/>
        <a:lstStyle/>
        <a:p>
          <a:endParaRPr lang="en-US"/>
        </a:p>
      </dgm:t>
    </dgm:pt>
    <dgm:pt modelId="{B1CFB4D5-66EA-4D9A-8C7F-A59DC2DFE768}" type="pres">
      <dgm:prSet presAssocID="{C050049B-1167-48DD-B5CA-2747BEDA529D}" presName="linear" presStyleCnt="0">
        <dgm:presLayoutVars>
          <dgm:animLvl val="lvl"/>
          <dgm:resizeHandles val="exact"/>
        </dgm:presLayoutVars>
      </dgm:prSet>
      <dgm:spPr/>
    </dgm:pt>
    <dgm:pt modelId="{2D2D6398-3BF8-4399-906F-6085F9723EFA}" type="pres">
      <dgm:prSet presAssocID="{C9DE515A-9BB5-4B61-8F1B-57127DED983F}" presName="parentText" presStyleLbl="node1" presStyleIdx="0" presStyleCnt="4">
        <dgm:presLayoutVars>
          <dgm:chMax val="0"/>
          <dgm:bulletEnabled val="1"/>
        </dgm:presLayoutVars>
      </dgm:prSet>
      <dgm:spPr/>
    </dgm:pt>
    <dgm:pt modelId="{66014BAB-4C80-4669-A9D5-3826D1708715}" type="pres">
      <dgm:prSet presAssocID="{630F3781-AF32-4D42-AF9A-F67AD62F10E3}" presName="spacer" presStyleCnt="0"/>
      <dgm:spPr/>
    </dgm:pt>
    <dgm:pt modelId="{BD4F45EF-221A-441A-A4B4-76CE6018EDAB}" type="pres">
      <dgm:prSet presAssocID="{85AA3041-2B84-4EDD-B529-C7EC0CD0BAFC}" presName="parentText" presStyleLbl="node1" presStyleIdx="1" presStyleCnt="4">
        <dgm:presLayoutVars>
          <dgm:chMax val="0"/>
          <dgm:bulletEnabled val="1"/>
        </dgm:presLayoutVars>
      </dgm:prSet>
      <dgm:spPr/>
    </dgm:pt>
    <dgm:pt modelId="{A861263D-4B7B-49E2-B627-DDDD7E90FE2D}" type="pres">
      <dgm:prSet presAssocID="{5E35C20B-DA5C-4AF9-B266-FC2D4A3B68AF}" presName="spacer" presStyleCnt="0"/>
      <dgm:spPr/>
    </dgm:pt>
    <dgm:pt modelId="{F7BF1261-2AA5-47E4-A4E0-46707CA5C9A1}" type="pres">
      <dgm:prSet presAssocID="{E94BB136-2CDC-4437-87EB-1E34F25CD939}" presName="parentText" presStyleLbl="node1" presStyleIdx="2" presStyleCnt="4">
        <dgm:presLayoutVars>
          <dgm:chMax val="0"/>
          <dgm:bulletEnabled val="1"/>
        </dgm:presLayoutVars>
      </dgm:prSet>
      <dgm:spPr/>
    </dgm:pt>
    <dgm:pt modelId="{68C03259-44A1-42CF-AA1F-02768E76D0DE}" type="pres">
      <dgm:prSet presAssocID="{D5F1713A-289B-43CF-B2D3-B2DE0E9FE430}" presName="spacer" presStyleCnt="0"/>
      <dgm:spPr/>
    </dgm:pt>
    <dgm:pt modelId="{6156BCA1-5471-4E61-9401-34EEB4B381D7}" type="pres">
      <dgm:prSet presAssocID="{1C5BCF8E-71A0-4F50-A08F-578C11173F4F}" presName="parentText" presStyleLbl="node1" presStyleIdx="3" presStyleCnt="4">
        <dgm:presLayoutVars>
          <dgm:chMax val="0"/>
          <dgm:bulletEnabled val="1"/>
        </dgm:presLayoutVars>
      </dgm:prSet>
      <dgm:spPr/>
    </dgm:pt>
  </dgm:ptLst>
  <dgm:cxnLst>
    <dgm:cxn modelId="{AAA4541A-3D3E-4B02-8F58-EE4F60C7A291}" type="presOf" srcId="{E94BB136-2CDC-4437-87EB-1E34F25CD939}" destId="{F7BF1261-2AA5-47E4-A4E0-46707CA5C9A1}" srcOrd="0" destOrd="0" presId="urn:microsoft.com/office/officeart/2005/8/layout/vList2"/>
    <dgm:cxn modelId="{49ED3E3D-7648-4718-BB41-D1348B325CF8}" srcId="{C050049B-1167-48DD-B5CA-2747BEDA529D}" destId="{1C5BCF8E-71A0-4F50-A08F-578C11173F4F}" srcOrd="3" destOrd="0" parTransId="{1F21C8FE-9237-41AD-86B4-A9EE1837A80A}" sibTransId="{CF65E9D2-9781-4BFF-86FF-B6FFD64590B6}"/>
    <dgm:cxn modelId="{41ABF349-4C85-469E-9EB4-DA9A84E437CD}" type="presOf" srcId="{C9DE515A-9BB5-4B61-8F1B-57127DED983F}" destId="{2D2D6398-3BF8-4399-906F-6085F9723EFA}" srcOrd="0" destOrd="0" presId="urn:microsoft.com/office/officeart/2005/8/layout/vList2"/>
    <dgm:cxn modelId="{9FD6B577-9EB1-443A-8C77-DCBB6BFFAFC0}" srcId="{C050049B-1167-48DD-B5CA-2747BEDA529D}" destId="{85AA3041-2B84-4EDD-B529-C7EC0CD0BAFC}" srcOrd="1" destOrd="0" parTransId="{7B2D13CC-CB5A-4C3B-B33B-BA3DB34837AC}" sibTransId="{5E35C20B-DA5C-4AF9-B266-FC2D4A3B68AF}"/>
    <dgm:cxn modelId="{AB162186-69CC-4850-AAE3-748D246B7F6E}" type="presOf" srcId="{85AA3041-2B84-4EDD-B529-C7EC0CD0BAFC}" destId="{BD4F45EF-221A-441A-A4B4-76CE6018EDAB}" srcOrd="0" destOrd="0" presId="urn:microsoft.com/office/officeart/2005/8/layout/vList2"/>
    <dgm:cxn modelId="{02F687BF-548B-4724-83CE-56C50DC3443C}" srcId="{C050049B-1167-48DD-B5CA-2747BEDA529D}" destId="{C9DE515A-9BB5-4B61-8F1B-57127DED983F}" srcOrd="0" destOrd="0" parTransId="{C1649A56-7E3A-4842-BB65-C983886DB50A}" sibTransId="{630F3781-AF32-4D42-AF9A-F67AD62F10E3}"/>
    <dgm:cxn modelId="{03D972C8-66A5-49C4-ABD6-F0DB517AD6FE}" type="presOf" srcId="{1C5BCF8E-71A0-4F50-A08F-578C11173F4F}" destId="{6156BCA1-5471-4E61-9401-34EEB4B381D7}" srcOrd="0" destOrd="0" presId="urn:microsoft.com/office/officeart/2005/8/layout/vList2"/>
    <dgm:cxn modelId="{F29214D8-D2C6-4AC5-AF50-3CE6E938DC42}" srcId="{C050049B-1167-48DD-B5CA-2747BEDA529D}" destId="{E94BB136-2CDC-4437-87EB-1E34F25CD939}" srcOrd="2" destOrd="0" parTransId="{41F614D4-E93C-49C8-BDD9-E5475C2471D4}" sibTransId="{D5F1713A-289B-43CF-B2D3-B2DE0E9FE430}"/>
    <dgm:cxn modelId="{2DF03DEA-CC3D-46FC-8B50-BC6B95D6B3B3}" type="presOf" srcId="{C050049B-1167-48DD-B5CA-2747BEDA529D}" destId="{B1CFB4D5-66EA-4D9A-8C7F-A59DC2DFE768}" srcOrd="0" destOrd="0" presId="urn:microsoft.com/office/officeart/2005/8/layout/vList2"/>
    <dgm:cxn modelId="{C4544CE8-6B0E-421E-85AF-15EE87CFC247}" type="presParOf" srcId="{B1CFB4D5-66EA-4D9A-8C7F-A59DC2DFE768}" destId="{2D2D6398-3BF8-4399-906F-6085F9723EFA}" srcOrd="0" destOrd="0" presId="urn:microsoft.com/office/officeart/2005/8/layout/vList2"/>
    <dgm:cxn modelId="{9B7CDDB4-4260-465D-94C8-A505F3506BFF}" type="presParOf" srcId="{B1CFB4D5-66EA-4D9A-8C7F-A59DC2DFE768}" destId="{66014BAB-4C80-4669-A9D5-3826D1708715}" srcOrd="1" destOrd="0" presId="urn:microsoft.com/office/officeart/2005/8/layout/vList2"/>
    <dgm:cxn modelId="{5AEEEC4F-2BF1-4AD7-8D06-9FCC2690029A}" type="presParOf" srcId="{B1CFB4D5-66EA-4D9A-8C7F-A59DC2DFE768}" destId="{BD4F45EF-221A-441A-A4B4-76CE6018EDAB}" srcOrd="2" destOrd="0" presId="urn:microsoft.com/office/officeart/2005/8/layout/vList2"/>
    <dgm:cxn modelId="{CBE002D0-93AE-483B-9783-756F6F2650B6}" type="presParOf" srcId="{B1CFB4D5-66EA-4D9A-8C7F-A59DC2DFE768}" destId="{A861263D-4B7B-49E2-B627-DDDD7E90FE2D}" srcOrd="3" destOrd="0" presId="urn:microsoft.com/office/officeart/2005/8/layout/vList2"/>
    <dgm:cxn modelId="{9162EBB2-63BB-4BDF-9096-AE3A3CA585DE}" type="presParOf" srcId="{B1CFB4D5-66EA-4D9A-8C7F-A59DC2DFE768}" destId="{F7BF1261-2AA5-47E4-A4E0-46707CA5C9A1}" srcOrd="4" destOrd="0" presId="urn:microsoft.com/office/officeart/2005/8/layout/vList2"/>
    <dgm:cxn modelId="{533BBE9C-D5DD-498C-B4FF-AA47759A80E9}" type="presParOf" srcId="{B1CFB4D5-66EA-4D9A-8C7F-A59DC2DFE768}" destId="{68C03259-44A1-42CF-AA1F-02768E76D0DE}" srcOrd="5" destOrd="0" presId="urn:microsoft.com/office/officeart/2005/8/layout/vList2"/>
    <dgm:cxn modelId="{49DD94B1-A3D3-4529-9945-5C1B882C9440}" type="presParOf" srcId="{B1CFB4D5-66EA-4D9A-8C7F-A59DC2DFE768}" destId="{6156BCA1-5471-4E61-9401-34EEB4B381D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2B2E85-00FB-435A-93C3-AA8A881EB57B}"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BE57D60A-E83D-4A15-97BE-4AA9E96495B7}">
      <dgm:prSet/>
      <dgm:spPr/>
      <dgm:t>
        <a:bodyPr/>
        <a:lstStyle/>
        <a:p>
          <a:r>
            <a:rPr lang="en-US"/>
            <a:t>Legitimize the role of Principal Investigator as an Emeriti</a:t>
          </a:r>
        </a:p>
      </dgm:t>
    </dgm:pt>
    <dgm:pt modelId="{338B94D9-8B54-4D6B-8900-3C6FDFEF29D1}" type="parTrans" cxnId="{925DDA6B-C4EC-44F2-9CF5-6CEBAA64114D}">
      <dgm:prSet/>
      <dgm:spPr/>
      <dgm:t>
        <a:bodyPr/>
        <a:lstStyle/>
        <a:p>
          <a:endParaRPr lang="en-US"/>
        </a:p>
      </dgm:t>
    </dgm:pt>
    <dgm:pt modelId="{E1866C94-8694-4079-BF2B-9ADCC28C9DA0}" type="sibTrans" cxnId="{925DDA6B-C4EC-44F2-9CF5-6CEBAA64114D}">
      <dgm:prSet/>
      <dgm:spPr/>
      <dgm:t>
        <a:bodyPr/>
        <a:lstStyle/>
        <a:p>
          <a:endParaRPr lang="en-US"/>
        </a:p>
      </dgm:t>
    </dgm:pt>
    <dgm:pt modelId="{BED0AD98-6F8F-41D8-AB69-669BEAB4A687}">
      <dgm:prSet/>
      <dgm:spPr/>
      <dgm:t>
        <a:bodyPr/>
        <a:lstStyle/>
        <a:p>
          <a:r>
            <a:rPr lang="en-US"/>
            <a:t>Apply for Research Funding</a:t>
          </a:r>
        </a:p>
      </dgm:t>
    </dgm:pt>
    <dgm:pt modelId="{77A4EDD7-9E53-4A19-A348-627C8686ED0C}" type="parTrans" cxnId="{056EA680-D705-408C-B306-04A9DCA451F9}">
      <dgm:prSet/>
      <dgm:spPr/>
      <dgm:t>
        <a:bodyPr/>
        <a:lstStyle/>
        <a:p>
          <a:endParaRPr lang="en-US"/>
        </a:p>
      </dgm:t>
    </dgm:pt>
    <dgm:pt modelId="{182FF158-38D8-4B9A-BC04-F29CAAD5C3E0}" type="sibTrans" cxnId="{056EA680-D705-408C-B306-04A9DCA451F9}">
      <dgm:prSet/>
      <dgm:spPr/>
      <dgm:t>
        <a:bodyPr/>
        <a:lstStyle/>
        <a:p>
          <a:endParaRPr lang="en-US"/>
        </a:p>
      </dgm:t>
    </dgm:pt>
    <dgm:pt modelId="{263E9E8A-0796-4AC2-A19D-5B7FD11785E4}">
      <dgm:prSet/>
      <dgm:spPr/>
      <dgm:t>
        <a:bodyPr/>
        <a:lstStyle/>
        <a:p>
          <a:r>
            <a:rPr lang="en-US"/>
            <a:t>Continue as a Co-Investigator</a:t>
          </a:r>
        </a:p>
      </dgm:t>
    </dgm:pt>
    <dgm:pt modelId="{F8179DAC-C8C9-460D-A0FA-6A661EC4E322}" type="parTrans" cxnId="{00BC6826-2324-4A0A-BEC9-60DD9C465314}">
      <dgm:prSet/>
      <dgm:spPr/>
      <dgm:t>
        <a:bodyPr/>
        <a:lstStyle/>
        <a:p>
          <a:endParaRPr lang="en-US"/>
        </a:p>
      </dgm:t>
    </dgm:pt>
    <dgm:pt modelId="{8273FC18-3E0E-4FAD-B52B-CD9F6B28EFD3}" type="sibTrans" cxnId="{00BC6826-2324-4A0A-BEC9-60DD9C465314}">
      <dgm:prSet/>
      <dgm:spPr/>
      <dgm:t>
        <a:bodyPr/>
        <a:lstStyle/>
        <a:p>
          <a:endParaRPr lang="en-US"/>
        </a:p>
      </dgm:t>
    </dgm:pt>
    <dgm:pt modelId="{A9BE27C7-108E-48A5-AFBC-62F01300D4E4}">
      <dgm:prSet/>
      <dgm:spPr/>
      <dgm:t>
        <a:bodyPr/>
        <a:lstStyle/>
        <a:p>
          <a:r>
            <a:rPr lang="en-US"/>
            <a:t>Support graduate research assistants through grants</a:t>
          </a:r>
        </a:p>
      </dgm:t>
    </dgm:pt>
    <dgm:pt modelId="{2D4BE15A-C8D4-4C32-8ED9-16C94E3019B9}" type="parTrans" cxnId="{8C4FC26D-0808-4FF8-9C9A-48465FDF7A05}">
      <dgm:prSet/>
      <dgm:spPr/>
      <dgm:t>
        <a:bodyPr/>
        <a:lstStyle/>
        <a:p>
          <a:endParaRPr lang="en-US"/>
        </a:p>
      </dgm:t>
    </dgm:pt>
    <dgm:pt modelId="{FAB1E510-F64F-4E02-B9CD-A207AC77808F}" type="sibTrans" cxnId="{8C4FC26D-0808-4FF8-9C9A-48465FDF7A05}">
      <dgm:prSet/>
      <dgm:spPr/>
      <dgm:t>
        <a:bodyPr/>
        <a:lstStyle/>
        <a:p>
          <a:endParaRPr lang="en-US"/>
        </a:p>
      </dgm:t>
    </dgm:pt>
    <dgm:pt modelId="{B0B18478-26CA-4A37-869B-D3AE5DE0F105}">
      <dgm:prSet/>
      <dgm:spPr/>
      <dgm:t>
        <a:bodyPr/>
        <a:lstStyle/>
        <a:p>
          <a:r>
            <a:rPr lang="en-US"/>
            <a:t>Present at professional conferences</a:t>
          </a:r>
        </a:p>
      </dgm:t>
    </dgm:pt>
    <dgm:pt modelId="{D9F4481C-049C-4563-83B3-8A2CFBA2CAF7}" type="parTrans" cxnId="{E50164AD-2D37-4B88-A395-CA70F16831FB}">
      <dgm:prSet/>
      <dgm:spPr/>
      <dgm:t>
        <a:bodyPr/>
        <a:lstStyle/>
        <a:p>
          <a:endParaRPr lang="en-US"/>
        </a:p>
      </dgm:t>
    </dgm:pt>
    <dgm:pt modelId="{399331D2-5D58-41B4-A425-F03DF8944E7F}" type="sibTrans" cxnId="{E50164AD-2D37-4B88-A395-CA70F16831FB}">
      <dgm:prSet/>
      <dgm:spPr/>
      <dgm:t>
        <a:bodyPr/>
        <a:lstStyle/>
        <a:p>
          <a:endParaRPr lang="en-US"/>
        </a:p>
      </dgm:t>
    </dgm:pt>
    <dgm:pt modelId="{71CF19DE-6404-4AA8-A232-45AAAF92E82E}">
      <dgm:prSet/>
      <dgm:spPr/>
      <dgm:t>
        <a:bodyPr/>
        <a:lstStyle/>
        <a:p>
          <a:r>
            <a:rPr lang="en-US"/>
            <a:t>Continue to publish</a:t>
          </a:r>
        </a:p>
      </dgm:t>
    </dgm:pt>
    <dgm:pt modelId="{8981B234-D212-476C-806D-144420E0E80F}" type="parTrans" cxnId="{74E4339F-227C-4386-ABE5-CC8FA1C3989A}">
      <dgm:prSet/>
      <dgm:spPr/>
      <dgm:t>
        <a:bodyPr/>
        <a:lstStyle/>
        <a:p>
          <a:endParaRPr lang="en-US"/>
        </a:p>
      </dgm:t>
    </dgm:pt>
    <dgm:pt modelId="{377C804D-DF42-47D9-9486-B164774E8AA6}" type="sibTrans" cxnId="{74E4339F-227C-4386-ABE5-CC8FA1C3989A}">
      <dgm:prSet/>
      <dgm:spPr/>
      <dgm:t>
        <a:bodyPr/>
        <a:lstStyle/>
        <a:p>
          <a:endParaRPr lang="en-US"/>
        </a:p>
      </dgm:t>
    </dgm:pt>
    <dgm:pt modelId="{2F285A6A-8697-4FE2-98EF-E3048130FCA5}">
      <dgm:prSet/>
      <dgm:spPr/>
      <dgm:t>
        <a:bodyPr/>
        <a:lstStyle/>
        <a:p>
          <a:r>
            <a:rPr lang="en-US"/>
            <a:t>Explore continued teaching and mentoring opportunities</a:t>
          </a:r>
        </a:p>
      </dgm:t>
    </dgm:pt>
    <dgm:pt modelId="{E00D2565-2148-4378-A404-5B9DCD894CFD}" type="parTrans" cxnId="{4B099B1B-0978-4A2C-86B6-DA5D95D2D2A6}">
      <dgm:prSet/>
      <dgm:spPr/>
      <dgm:t>
        <a:bodyPr/>
        <a:lstStyle/>
        <a:p>
          <a:endParaRPr lang="en-US"/>
        </a:p>
      </dgm:t>
    </dgm:pt>
    <dgm:pt modelId="{F227E168-82BC-4663-8EF6-AAA6331C05AA}" type="sibTrans" cxnId="{4B099B1B-0978-4A2C-86B6-DA5D95D2D2A6}">
      <dgm:prSet/>
      <dgm:spPr/>
      <dgm:t>
        <a:bodyPr/>
        <a:lstStyle/>
        <a:p>
          <a:endParaRPr lang="en-US"/>
        </a:p>
      </dgm:t>
    </dgm:pt>
    <dgm:pt modelId="{09FA771A-7943-4C8E-AACA-BA699363E0CA}" type="pres">
      <dgm:prSet presAssocID="{1B2B2E85-00FB-435A-93C3-AA8A881EB57B}" presName="Name0" presStyleCnt="0">
        <dgm:presLayoutVars>
          <dgm:dir/>
          <dgm:resizeHandles val="exact"/>
        </dgm:presLayoutVars>
      </dgm:prSet>
      <dgm:spPr/>
    </dgm:pt>
    <dgm:pt modelId="{69593EC9-AC25-4735-A617-297F59FC1F92}" type="pres">
      <dgm:prSet presAssocID="{BE57D60A-E83D-4A15-97BE-4AA9E96495B7}" presName="node" presStyleLbl="node1" presStyleIdx="0" presStyleCnt="6">
        <dgm:presLayoutVars>
          <dgm:bulletEnabled val="1"/>
        </dgm:presLayoutVars>
      </dgm:prSet>
      <dgm:spPr/>
    </dgm:pt>
    <dgm:pt modelId="{42D65E9F-CE20-4361-ABC9-938971238D6A}" type="pres">
      <dgm:prSet presAssocID="{E1866C94-8694-4079-BF2B-9ADCC28C9DA0}" presName="sibTrans" presStyleLbl="sibTrans1D1" presStyleIdx="0" presStyleCnt="5"/>
      <dgm:spPr/>
    </dgm:pt>
    <dgm:pt modelId="{4ED37E49-FE3C-4003-9BF5-E6AB6585FC41}" type="pres">
      <dgm:prSet presAssocID="{E1866C94-8694-4079-BF2B-9ADCC28C9DA0}" presName="connectorText" presStyleLbl="sibTrans1D1" presStyleIdx="0" presStyleCnt="5"/>
      <dgm:spPr/>
    </dgm:pt>
    <dgm:pt modelId="{25FD1BB7-1EA6-4589-A9A4-C049D29A6D6B}" type="pres">
      <dgm:prSet presAssocID="{263E9E8A-0796-4AC2-A19D-5B7FD11785E4}" presName="node" presStyleLbl="node1" presStyleIdx="1" presStyleCnt="6">
        <dgm:presLayoutVars>
          <dgm:bulletEnabled val="1"/>
        </dgm:presLayoutVars>
      </dgm:prSet>
      <dgm:spPr/>
    </dgm:pt>
    <dgm:pt modelId="{4FE401E2-2AF7-4619-AEC8-F84DC4260F93}" type="pres">
      <dgm:prSet presAssocID="{8273FC18-3E0E-4FAD-B52B-CD9F6B28EFD3}" presName="sibTrans" presStyleLbl="sibTrans1D1" presStyleIdx="1" presStyleCnt="5"/>
      <dgm:spPr/>
    </dgm:pt>
    <dgm:pt modelId="{C25873A2-A4B5-4EFE-8056-B6DB12E8CE60}" type="pres">
      <dgm:prSet presAssocID="{8273FC18-3E0E-4FAD-B52B-CD9F6B28EFD3}" presName="connectorText" presStyleLbl="sibTrans1D1" presStyleIdx="1" presStyleCnt="5"/>
      <dgm:spPr/>
    </dgm:pt>
    <dgm:pt modelId="{A6D99E5F-0D10-46AF-87F2-49E6A7AF0503}" type="pres">
      <dgm:prSet presAssocID="{A9BE27C7-108E-48A5-AFBC-62F01300D4E4}" presName="node" presStyleLbl="node1" presStyleIdx="2" presStyleCnt="6">
        <dgm:presLayoutVars>
          <dgm:bulletEnabled val="1"/>
        </dgm:presLayoutVars>
      </dgm:prSet>
      <dgm:spPr/>
    </dgm:pt>
    <dgm:pt modelId="{068C18BF-949F-410E-A735-6DB50AD236FF}" type="pres">
      <dgm:prSet presAssocID="{FAB1E510-F64F-4E02-B9CD-A207AC77808F}" presName="sibTrans" presStyleLbl="sibTrans1D1" presStyleIdx="2" presStyleCnt="5"/>
      <dgm:spPr/>
    </dgm:pt>
    <dgm:pt modelId="{0A10B323-CA4B-4C72-9C59-2EFB2527F64D}" type="pres">
      <dgm:prSet presAssocID="{FAB1E510-F64F-4E02-B9CD-A207AC77808F}" presName="connectorText" presStyleLbl="sibTrans1D1" presStyleIdx="2" presStyleCnt="5"/>
      <dgm:spPr/>
    </dgm:pt>
    <dgm:pt modelId="{E10210F4-B285-4E6A-BC0D-EB180C56D75E}" type="pres">
      <dgm:prSet presAssocID="{B0B18478-26CA-4A37-869B-D3AE5DE0F105}" presName="node" presStyleLbl="node1" presStyleIdx="3" presStyleCnt="6">
        <dgm:presLayoutVars>
          <dgm:bulletEnabled val="1"/>
        </dgm:presLayoutVars>
      </dgm:prSet>
      <dgm:spPr/>
    </dgm:pt>
    <dgm:pt modelId="{9AD04CF3-2408-48B3-8B66-26CB15A0AAC1}" type="pres">
      <dgm:prSet presAssocID="{399331D2-5D58-41B4-A425-F03DF8944E7F}" presName="sibTrans" presStyleLbl="sibTrans1D1" presStyleIdx="3" presStyleCnt="5"/>
      <dgm:spPr/>
    </dgm:pt>
    <dgm:pt modelId="{4D0F39B6-812B-4565-89C6-FBF888574E67}" type="pres">
      <dgm:prSet presAssocID="{399331D2-5D58-41B4-A425-F03DF8944E7F}" presName="connectorText" presStyleLbl="sibTrans1D1" presStyleIdx="3" presStyleCnt="5"/>
      <dgm:spPr/>
    </dgm:pt>
    <dgm:pt modelId="{B7A047EB-013B-4FA5-B5A3-8B686AA93675}" type="pres">
      <dgm:prSet presAssocID="{71CF19DE-6404-4AA8-A232-45AAAF92E82E}" presName="node" presStyleLbl="node1" presStyleIdx="4" presStyleCnt="6">
        <dgm:presLayoutVars>
          <dgm:bulletEnabled val="1"/>
        </dgm:presLayoutVars>
      </dgm:prSet>
      <dgm:spPr/>
    </dgm:pt>
    <dgm:pt modelId="{D379FFE6-A688-4B97-8C42-E49207B102F8}" type="pres">
      <dgm:prSet presAssocID="{377C804D-DF42-47D9-9486-B164774E8AA6}" presName="sibTrans" presStyleLbl="sibTrans1D1" presStyleIdx="4" presStyleCnt="5"/>
      <dgm:spPr/>
    </dgm:pt>
    <dgm:pt modelId="{2643FA8A-19C4-4FF0-9057-550DE199F079}" type="pres">
      <dgm:prSet presAssocID="{377C804D-DF42-47D9-9486-B164774E8AA6}" presName="connectorText" presStyleLbl="sibTrans1D1" presStyleIdx="4" presStyleCnt="5"/>
      <dgm:spPr/>
    </dgm:pt>
    <dgm:pt modelId="{705F904D-C056-48B9-8E20-D0DF01DB09DB}" type="pres">
      <dgm:prSet presAssocID="{2F285A6A-8697-4FE2-98EF-E3048130FCA5}" presName="node" presStyleLbl="node1" presStyleIdx="5" presStyleCnt="6">
        <dgm:presLayoutVars>
          <dgm:bulletEnabled val="1"/>
        </dgm:presLayoutVars>
      </dgm:prSet>
      <dgm:spPr/>
    </dgm:pt>
  </dgm:ptLst>
  <dgm:cxnLst>
    <dgm:cxn modelId="{0FB53607-1CFE-4E1D-896C-57C43E8BAA40}" type="presOf" srcId="{1B2B2E85-00FB-435A-93C3-AA8A881EB57B}" destId="{09FA771A-7943-4C8E-AACA-BA699363E0CA}" srcOrd="0" destOrd="0" presId="urn:microsoft.com/office/officeart/2016/7/layout/RepeatingBendingProcessNew"/>
    <dgm:cxn modelId="{8CED2C1B-B761-4847-BE44-1E488641B2E9}" type="presOf" srcId="{8273FC18-3E0E-4FAD-B52B-CD9F6B28EFD3}" destId="{C25873A2-A4B5-4EFE-8056-B6DB12E8CE60}" srcOrd="1" destOrd="0" presId="urn:microsoft.com/office/officeart/2016/7/layout/RepeatingBendingProcessNew"/>
    <dgm:cxn modelId="{4B099B1B-0978-4A2C-86B6-DA5D95D2D2A6}" srcId="{1B2B2E85-00FB-435A-93C3-AA8A881EB57B}" destId="{2F285A6A-8697-4FE2-98EF-E3048130FCA5}" srcOrd="5" destOrd="0" parTransId="{E00D2565-2148-4378-A404-5B9DCD894CFD}" sibTransId="{F227E168-82BC-4663-8EF6-AAA6331C05AA}"/>
    <dgm:cxn modelId="{00BC6826-2324-4A0A-BEC9-60DD9C465314}" srcId="{1B2B2E85-00FB-435A-93C3-AA8A881EB57B}" destId="{263E9E8A-0796-4AC2-A19D-5B7FD11785E4}" srcOrd="1" destOrd="0" parTransId="{F8179DAC-C8C9-460D-A0FA-6A661EC4E322}" sibTransId="{8273FC18-3E0E-4FAD-B52B-CD9F6B28EFD3}"/>
    <dgm:cxn modelId="{B84B112F-04DA-4319-AE34-732FB70032DF}" type="presOf" srcId="{A9BE27C7-108E-48A5-AFBC-62F01300D4E4}" destId="{A6D99E5F-0D10-46AF-87F2-49E6A7AF0503}" srcOrd="0" destOrd="0" presId="urn:microsoft.com/office/officeart/2016/7/layout/RepeatingBendingProcessNew"/>
    <dgm:cxn modelId="{C76C9839-4451-4038-BBAD-FA066A2FC08F}" type="presOf" srcId="{377C804D-DF42-47D9-9486-B164774E8AA6}" destId="{D379FFE6-A688-4B97-8C42-E49207B102F8}" srcOrd="0" destOrd="0" presId="urn:microsoft.com/office/officeart/2016/7/layout/RepeatingBendingProcessNew"/>
    <dgm:cxn modelId="{925DDA6B-C4EC-44F2-9CF5-6CEBAA64114D}" srcId="{1B2B2E85-00FB-435A-93C3-AA8A881EB57B}" destId="{BE57D60A-E83D-4A15-97BE-4AA9E96495B7}" srcOrd="0" destOrd="0" parTransId="{338B94D9-8B54-4D6B-8900-3C6FDFEF29D1}" sibTransId="{E1866C94-8694-4079-BF2B-9ADCC28C9DA0}"/>
    <dgm:cxn modelId="{8C4FC26D-0808-4FF8-9C9A-48465FDF7A05}" srcId="{1B2B2E85-00FB-435A-93C3-AA8A881EB57B}" destId="{A9BE27C7-108E-48A5-AFBC-62F01300D4E4}" srcOrd="2" destOrd="0" parTransId="{2D4BE15A-C8D4-4C32-8ED9-16C94E3019B9}" sibTransId="{FAB1E510-F64F-4E02-B9CD-A207AC77808F}"/>
    <dgm:cxn modelId="{6790926F-CF2B-4569-BE16-86B8C2DF36A6}" type="presOf" srcId="{71CF19DE-6404-4AA8-A232-45AAAF92E82E}" destId="{B7A047EB-013B-4FA5-B5A3-8B686AA93675}" srcOrd="0" destOrd="0" presId="urn:microsoft.com/office/officeart/2016/7/layout/RepeatingBendingProcessNew"/>
    <dgm:cxn modelId="{D6894B73-68C1-4B11-98D5-0FD70855BF24}" type="presOf" srcId="{2F285A6A-8697-4FE2-98EF-E3048130FCA5}" destId="{705F904D-C056-48B9-8E20-D0DF01DB09DB}" srcOrd="0" destOrd="0" presId="urn:microsoft.com/office/officeart/2016/7/layout/RepeatingBendingProcessNew"/>
    <dgm:cxn modelId="{FCC31B59-72D4-430D-88EC-4E1B98B45709}" type="presOf" srcId="{BE57D60A-E83D-4A15-97BE-4AA9E96495B7}" destId="{69593EC9-AC25-4735-A617-297F59FC1F92}" srcOrd="0" destOrd="0" presId="urn:microsoft.com/office/officeart/2016/7/layout/RepeatingBendingProcessNew"/>
    <dgm:cxn modelId="{1CCFCE7B-8770-4C63-888B-14A00915190C}" type="presOf" srcId="{FAB1E510-F64F-4E02-B9CD-A207AC77808F}" destId="{0A10B323-CA4B-4C72-9C59-2EFB2527F64D}" srcOrd="1" destOrd="0" presId="urn:microsoft.com/office/officeart/2016/7/layout/RepeatingBendingProcessNew"/>
    <dgm:cxn modelId="{056EA680-D705-408C-B306-04A9DCA451F9}" srcId="{BE57D60A-E83D-4A15-97BE-4AA9E96495B7}" destId="{BED0AD98-6F8F-41D8-AB69-669BEAB4A687}" srcOrd="0" destOrd="0" parTransId="{77A4EDD7-9E53-4A19-A348-627C8686ED0C}" sibTransId="{182FF158-38D8-4B9A-BC04-F29CAAD5C3E0}"/>
    <dgm:cxn modelId="{B512C48B-035E-4C0B-B130-9A70368FB53A}" type="presOf" srcId="{263E9E8A-0796-4AC2-A19D-5B7FD11785E4}" destId="{25FD1BB7-1EA6-4589-A9A4-C049D29A6D6B}" srcOrd="0" destOrd="0" presId="urn:microsoft.com/office/officeart/2016/7/layout/RepeatingBendingProcessNew"/>
    <dgm:cxn modelId="{E885FF94-CA89-4C27-93B8-258FA665B2B0}" type="presOf" srcId="{377C804D-DF42-47D9-9486-B164774E8AA6}" destId="{2643FA8A-19C4-4FF0-9057-550DE199F079}" srcOrd="1" destOrd="0" presId="urn:microsoft.com/office/officeart/2016/7/layout/RepeatingBendingProcessNew"/>
    <dgm:cxn modelId="{16EB1096-2019-4265-8676-79A61EB26DD2}" type="presOf" srcId="{8273FC18-3E0E-4FAD-B52B-CD9F6B28EFD3}" destId="{4FE401E2-2AF7-4619-AEC8-F84DC4260F93}" srcOrd="0" destOrd="0" presId="urn:microsoft.com/office/officeart/2016/7/layout/RepeatingBendingProcessNew"/>
    <dgm:cxn modelId="{74E4339F-227C-4386-ABE5-CC8FA1C3989A}" srcId="{1B2B2E85-00FB-435A-93C3-AA8A881EB57B}" destId="{71CF19DE-6404-4AA8-A232-45AAAF92E82E}" srcOrd="4" destOrd="0" parTransId="{8981B234-D212-476C-806D-144420E0E80F}" sibTransId="{377C804D-DF42-47D9-9486-B164774E8AA6}"/>
    <dgm:cxn modelId="{4130DD9F-E970-4EE2-8ADF-68E7FC68F6F9}" type="presOf" srcId="{FAB1E510-F64F-4E02-B9CD-A207AC77808F}" destId="{068C18BF-949F-410E-A735-6DB50AD236FF}" srcOrd="0" destOrd="0" presId="urn:microsoft.com/office/officeart/2016/7/layout/RepeatingBendingProcessNew"/>
    <dgm:cxn modelId="{E50164AD-2D37-4B88-A395-CA70F16831FB}" srcId="{1B2B2E85-00FB-435A-93C3-AA8A881EB57B}" destId="{B0B18478-26CA-4A37-869B-D3AE5DE0F105}" srcOrd="3" destOrd="0" parTransId="{D9F4481C-049C-4563-83B3-8A2CFBA2CAF7}" sibTransId="{399331D2-5D58-41B4-A425-F03DF8944E7F}"/>
    <dgm:cxn modelId="{AAFCF9B7-2F62-42E7-A2A1-F725B811AEB6}" type="presOf" srcId="{E1866C94-8694-4079-BF2B-9ADCC28C9DA0}" destId="{42D65E9F-CE20-4361-ABC9-938971238D6A}" srcOrd="0" destOrd="0" presId="urn:microsoft.com/office/officeart/2016/7/layout/RepeatingBendingProcessNew"/>
    <dgm:cxn modelId="{5C7C60CC-B9B5-4353-867C-6EE6D23BDA5B}" type="presOf" srcId="{399331D2-5D58-41B4-A425-F03DF8944E7F}" destId="{9AD04CF3-2408-48B3-8B66-26CB15A0AAC1}" srcOrd="0" destOrd="0" presId="urn:microsoft.com/office/officeart/2016/7/layout/RepeatingBendingProcessNew"/>
    <dgm:cxn modelId="{501846CC-A46F-4E6D-8521-26B52A404043}" type="presOf" srcId="{399331D2-5D58-41B4-A425-F03DF8944E7F}" destId="{4D0F39B6-812B-4565-89C6-FBF888574E67}" srcOrd="1" destOrd="0" presId="urn:microsoft.com/office/officeart/2016/7/layout/RepeatingBendingProcessNew"/>
    <dgm:cxn modelId="{060681E0-7801-4940-96A4-E2E0111FDBFB}" type="presOf" srcId="{BED0AD98-6F8F-41D8-AB69-669BEAB4A687}" destId="{69593EC9-AC25-4735-A617-297F59FC1F92}" srcOrd="0" destOrd="1" presId="urn:microsoft.com/office/officeart/2016/7/layout/RepeatingBendingProcessNew"/>
    <dgm:cxn modelId="{18D6BBE1-4BC3-4EA2-816C-2AB182947F9A}" type="presOf" srcId="{B0B18478-26CA-4A37-869B-D3AE5DE0F105}" destId="{E10210F4-B285-4E6A-BC0D-EB180C56D75E}" srcOrd="0" destOrd="0" presId="urn:microsoft.com/office/officeart/2016/7/layout/RepeatingBendingProcessNew"/>
    <dgm:cxn modelId="{3DC525EC-9FCC-4E0B-BB2D-69A8B934A171}" type="presOf" srcId="{E1866C94-8694-4079-BF2B-9ADCC28C9DA0}" destId="{4ED37E49-FE3C-4003-9BF5-E6AB6585FC41}" srcOrd="1" destOrd="0" presId="urn:microsoft.com/office/officeart/2016/7/layout/RepeatingBendingProcessNew"/>
    <dgm:cxn modelId="{0F5151C2-8658-4EB7-97C8-B5B7AC39B2B6}" type="presParOf" srcId="{09FA771A-7943-4C8E-AACA-BA699363E0CA}" destId="{69593EC9-AC25-4735-A617-297F59FC1F92}" srcOrd="0" destOrd="0" presId="urn:microsoft.com/office/officeart/2016/7/layout/RepeatingBendingProcessNew"/>
    <dgm:cxn modelId="{97281F4C-01B0-4FCA-BD5D-C50D5C41031C}" type="presParOf" srcId="{09FA771A-7943-4C8E-AACA-BA699363E0CA}" destId="{42D65E9F-CE20-4361-ABC9-938971238D6A}" srcOrd="1" destOrd="0" presId="urn:microsoft.com/office/officeart/2016/7/layout/RepeatingBendingProcessNew"/>
    <dgm:cxn modelId="{EEAEE1A1-6C01-440C-A36A-72F7A3246057}" type="presParOf" srcId="{42D65E9F-CE20-4361-ABC9-938971238D6A}" destId="{4ED37E49-FE3C-4003-9BF5-E6AB6585FC41}" srcOrd="0" destOrd="0" presId="urn:microsoft.com/office/officeart/2016/7/layout/RepeatingBendingProcessNew"/>
    <dgm:cxn modelId="{3DBD08A9-89EA-4EBB-A4BC-83AE9BE0DCB4}" type="presParOf" srcId="{09FA771A-7943-4C8E-AACA-BA699363E0CA}" destId="{25FD1BB7-1EA6-4589-A9A4-C049D29A6D6B}" srcOrd="2" destOrd="0" presId="urn:microsoft.com/office/officeart/2016/7/layout/RepeatingBendingProcessNew"/>
    <dgm:cxn modelId="{BFE0EAA8-4511-49D9-B1A6-55B0386664BB}" type="presParOf" srcId="{09FA771A-7943-4C8E-AACA-BA699363E0CA}" destId="{4FE401E2-2AF7-4619-AEC8-F84DC4260F93}" srcOrd="3" destOrd="0" presId="urn:microsoft.com/office/officeart/2016/7/layout/RepeatingBendingProcessNew"/>
    <dgm:cxn modelId="{6AD196B0-4F13-4524-BECF-591F62E01E57}" type="presParOf" srcId="{4FE401E2-2AF7-4619-AEC8-F84DC4260F93}" destId="{C25873A2-A4B5-4EFE-8056-B6DB12E8CE60}" srcOrd="0" destOrd="0" presId="urn:microsoft.com/office/officeart/2016/7/layout/RepeatingBendingProcessNew"/>
    <dgm:cxn modelId="{B77548E7-0995-4E75-9599-F733BF473E81}" type="presParOf" srcId="{09FA771A-7943-4C8E-AACA-BA699363E0CA}" destId="{A6D99E5F-0D10-46AF-87F2-49E6A7AF0503}" srcOrd="4" destOrd="0" presId="urn:microsoft.com/office/officeart/2016/7/layout/RepeatingBendingProcessNew"/>
    <dgm:cxn modelId="{1800BFD0-E691-47BE-9514-116159566E18}" type="presParOf" srcId="{09FA771A-7943-4C8E-AACA-BA699363E0CA}" destId="{068C18BF-949F-410E-A735-6DB50AD236FF}" srcOrd="5" destOrd="0" presId="urn:microsoft.com/office/officeart/2016/7/layout/RepeatingBendingProcessNew"/>
    <dgm:cxn modelId="{7F91747B-8065-4BE2-A2ED-2E10B723FF5A}" type="presParOf" srcId="{068C18BF-949F-410E-A735-6DB50AD236FF}" destId="{0A10B323-CA4B-4C72-9C59-2EFB2527F64D}" srcOrd="0" destOrd="0" presId="urn:microsoft.com/office/officeart/2016/7/layout/RepeatingBendingProcessNew"/>
    <dgm:cxn modelId="{ACBDD454-CD3B-4E64-B8EA-5130F7026263}" type="presParOf" srcId="{09FA771A-7943-4C8E-AACA-BA699363E0CA}" destId="{E10210F4-B285-4E6A-BC0D-EB180C56D75E}" srcOrd="6" destOrd="0" presId="urn:microsoft.com/office/officeart/2016/7/layout/RepeatingBendingProcessNew"/>
    <dgm:cxn modelId="{6A4BFE62-294D-4989-99AE-065E225D1E8D}" type="presParOf" srcId="{09FA771A-7943-4C8E-AACA-BA699363E0CA}" destId="{9AD04CF3-2408-48B3-8B66-26CB15A0AAC1}" srcOrd="7" destOrd="0" presId="urn:microsoft.com/office/officeart/2016/7/layout/RepeatingBendingProcessNew"/>
    <dgm:cxn modelId="{52580DCC-F941-44BC-96CF-3D22A617DCB0}" type="presParOf" srcId="{9AD04CF3-2408-48B3-8B66-26CB15A0AAC1}" destId="{4D0F39B6-812B-4565-89C6-FBF888574E67}" srcOrd="0" destOrd="0" presId="urn:microsoft.com/office/officeart/2016/7/layout/RepeatingBendingProcessNew"/>
    <dgm:cxn modelId="{2722DAC3-17D9-4E45-B690-17BA91322D73}" type="presParOf" srcId="{09FA771A-7943-4C8E-AACA-BA699363E0CA}" destId="{B7A047EB-013B-4FA5-B5A3-8B686AA93675}" srcOrd="8" destOrd="0" presId="urn:microsoft.com/office/officeart/2016/7/layout/RepeatingBendingProcessNew"/>
    <dgm:cxn modelId="{92EB94A0-C880-4362-BDF3-70FA1CFA7DC7}" type="presParOf" srcId="{09FA771A-7943-4C8E-AACA-BA699363E0CA}" destId="{D379FFE6-A688-4B97-8C42-E49207B102F8}" srcOrd="9" destOrd="0" presId="urn:microsoft.com/office/officeart/2016/7/layout/RepeatingBendingProcessNew"/>
    <dgm:cxn modelId="{402A1D45-F4C5-4256-B6C4-D0F54803D65F}" type="presParOf" srcId="{D379FFE6-A688-4B97-8C42-E49207B102F8}" destId="{2643FA8A-19C4-4FF0-9057-550DE199F079}" srcOrd="0" destOrd="0" presId="urn:microsoft.com/office/officeart/2016/7/layout/RepeatingBendingProcessNew"/>
    <dgm:cxn modelId="{E03FD20A-292A-48EA-8CFC-99E0BE190F1B}" type="presParOf" srcId="{09FA771A-7943-4C8E-AACA-BA699363E0CA}" destId="{705F904D-C056-48B9-8E20-D0DF01DB09DB}"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62E31F-378F-4300-B09A-9645412EF1D7}"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7672E5B9-5754-4A54-A975-81B43DB16191}">
      <dgm:prSet/>
      <dgm:spPr/>
      <dgm:t>
        <a:bodyPr/>
        <a:lstStyle/>
        <a:p>
          <a:r>
            <a:rPr lang="en-AU"/>
            <a:t>Opportunities for continued learning</a:t>
          </a:r>
          <a:endParaRPr lang="en-US"/>
        </a:p>
      </dgm:t>
    </dgm:pt>
    <dgm:pt modelId="{4E22BFD2-3AEA-46C7-9513-24E654CA735E}" type="parTrans" cxnId="{4E71A658-2411-4505-8E4F-EB89EFFB979A}">
      <dgm:prSet/>
      <dgm:spPr/>
      <dgm:t>
        <a:bodyPr/>
        <a:lstStyle/>
        <a:p>
          <a:endParaRPr lang="en-US"/>
        </a:p>
      </dgm:t>
    </dgm:pt>
    <dgm:pt modelId="{589FD2E8-09C3-4BD2-A238-F3B6F9147988}" type="sibTrans" cxnId="{4E71A658-2411-4505-8E4F-EB89EFFB979A}">
      <dgm:prSet/>
      <dgm:spPr/>
      <dgm:t>
        <a:bodyPr/>
        <a:lstStyle/>
        <a:p>
          <a:endParaRPr lang="en-US"/>
        </a:p>
      </dgm:t>
    </dgm:pt>
    <dgm:pt modelId="{D4FB8A92-903A-485D-9787-28E46A672FB7}">
      <dgm:prSet/>
      <dgm:spPr/>
      <dgm:t>
        <a:bodyPr/>
        <a:lstStyle/>
        <a:p>
          <a:r>
            <a:rPr lang="en-AU" dirty="0"/>
            <a:t>Auditing classes</a:t>
          </a:r>
          <a:endParaRPr lang="en-US" dirty="0"/>
        </a:p>
      </dgm:t>
    </dgm:pt>
    <dgm:pt modelId="{62C3EED2-9259-4C29-B32F-E4EA6AC392B8}" type="parTrans" cxnId="{F8C48CF0-0AEB-4179-A06C-A6140DA79AD1}">
      <dgm:prSet/>
      <dgm:spPr/>
      <dgm:t>
        <a:bodyPr/>
        <a:lstStyle/>
        <a:p>
          <a:endParaRPr lang="en-US"/>
        </a:p>
      </dgm:t>
    </dgm:pt>
    <dgm:pt modelId="{9D3283DD-3F1F-4730-9A4F-023E1788F319}" type="sibTrans" cxnId="{F8C48CF0-0AEB-4179-A06C-A6140DA79AD1}">
      <dgm:prSet/>
      <dgm:spPr/>
      <dgm:t>
        <a:bodyPr/>
        <a:lstStyle/>
        <a:p>
          <a:endParaRPr lang="en-US"/>
        </a:p>
      </dgm:t>
    </dgm:pt>
    <dgm:pt modelId="{BAD01EF6-961D-4C4E-8EE2-7EC17D8605C3}">
      <dgm:prSet/>
      <dgm:spPr/>
      <dgm:t>
        <a:bodyPr/>
        <a:lstStyle/>
        <a:p>
          <a:r>
            <a:rPr lang="en-AU"/>
            <a:t>In-person and online</a:t>
          </a:r>
          <a:endParaRPr lang="en-US"/>
        </a:p>
      </dgm:t>
    </dgm:pt>
    <dgm:pt modelId="{00E4D5F9-6BE9-4D82-B8ED-25662FFA4BDA}" type="parTrans" cxnId="{460356DF-8BC9-4BBC-9663-00A96877C4E8}">
      <dgm:prSet/>
      <dgm:spPr/>
      <dgm:t>
        <a:bodyPr/>
        <a:lstStyle/>
        <a:p>
          <a:endParaRPr lang="en-US"/>
        </a:p>
      </dgm:t>
    </dgm:pt>
    <dgm:pt modelId="{CA35A6B9-EF9C-4042-AF8A-7693EED7CFD5}" type="sibTrans" cxnId="{460356DF-8BC9-4BBC-9663-00A96877C4E8}">
      <dgm:prSet/>
      <dgm:spPr/>
      <dgm:t>
        <a:bodyPr/>
        <a:lstStyle/>
        <a:p>
          <a:endParaRPr lang="en-US"/>
        </a:p>
      </dgm:t>
    </dgm:pt>
    <dgm:pt modelId="{809D30E4-BE75-4DA6-9B0C-70150E4FE259}">
      <dgm:prSet/>
      <dgm:spPr/>
      <dgm:t>
        <a:bodyPr/>
        <a:lstStyle/>
        <a:p>
          <a:r>
            <a:rPr lang="en-AU" dirty="0"/>
            <a:t>Other institutional training (e.g., AI)</a:t>
          </a:r>
          <a:endParaRPr lang="en-US" dirty="0"/>
        </a:p>
      </dgm:t>
    </dgm:pt>
    <dgm:pt modelId="{518C0A36-C689-4E9A-B6D8-CA6186D1C36C}" type="parTrans" cxnId="{7B2874CD-C9F1-4508-A096-327B68F8A608}">
      <dgm:prSet/>
      <dgm:spPr/>
      <dgm:t>
        <a:bodyPr/>
        <a:lstStyle/>
        <a:p>
          <a:endParaRPr lang="en-US"/>
        </a:p>
      </dgm:t>
    </dgm:pt>
    <dgm:pt modelId="{151C82AB-150E-41B7-A58F-D362D87C27FA}" type="sibTrans" cxnId="{7B2874CD-C9F1-4508-A096-327B68F8A608}">
      <dgm:prSet/>
      <dgm:spPr/>
      <dgm:t>
        <a:bodyPr/>
        <a:lstStyle/>
        <a:p>
          <a:endParaRPr lang="en-US"/>
        </a:p>
      </dgm:t>
    </dgm:pt>
    <dgm:pt modelId="{A419431D-1816-44DA-9FDD-2399722E8CBB}">
      <dgm:prSet/>
      <dgm:spPr/>
      <dgm:t>
        <a:bodyPr/>
        <a:lstStyle/>
        <a:p>
          <a:r>
            <a:rPr lang="en-AU"/>
            <a:t>Ensuring awareness of existing activities</a:t>
          </a:r>
          <a:endParaRPr lang="en-US"/>
        </a:p>
      </dgm:t>
    </dgm:pt>
    <dgm:pt modelId="{E4BF9120-908B-4ACB-BB72-C7CFF3C36B82}" type="parTrans" cxnId="{083781E1-3C26-48D5-9D72-73CB71C2D4F6}">
      <dgm:prSet/>
      <dgm:spPr/>
      <dgm:t>
        <a:bodyPr/>
        <a:lstStyle/>
        <a:p>
          <a:endParaRPr lang="en-US"/>
        </a:p>
      </dgm:t>
    </dgm:pt>
    <dgm:pt modelId="{09DB7E40-63BB-4092-8F46-1F13594148E4}" type="sibTrans" cxnId="{083781E1-3C26-48D5-9D72-73CB71C2D4F6}">
      <dgm:prSet/>
      <dgm:spPr/>
      <dgm:t>
        <a:bodyPr/>
        <a:lstStyle/>
        <a:p>
          <a:endParaRPr lang="en-US"/>
        </a:p>
      </dgm:t>
    </dgm:pt>
    <dgm:pt modelId="{88A153C5-2938-4173-B78F-67B60F82A5E7}">
      <dgm:prSet/>
      <dgm:spPr/>
      <dgm:t>
        <a:bodyPr/>
        <a:lstStyle/>
        <a:p>
          <a:r>
            <a:rPr lang="en-AU" dirty="0"/>
            <a:t>Opportunities to volunteer (e.g., tutoring)</a:t>
          </a:r>
          <a:endParaRPr lang="en-US" dirty="0"/>
        </a:p>
      </dgm:t>
    </dgm:pt>
    <dgm:pt modelId="{7403E2FF-E462-4A9B-98C5-96B73B0254B5}" type="parTrans" cxnId="{0D312E83-B739-4BF7-80B4-A4473394E892}">
      <dgm:prSet/>
      <dgm:spPr/>
      <dgm:t>
        <a:bodyPr/>
        <a:lstStyle/>
        <a:p>
          <a:endParaRPr lang="en-US"/>
        </a:p>
      </dgm:t>
    </dgm:pt>
    <dgm:pt modelId="{AACE5D6C-DEE8-4554-8FB3-EEF6C71FDB0E}" type="sibTrans" cxnId="{0D312E83-B739-4BF7-80B4-A4473394E892}">
      <dgm:prSet/>
      <dgm:spPr/>
      <dgm:t>
        <a:bodyPr/>
        <a:lstStyle/>
        <a:p>
          <a:endParaRPr lang="en-US"/>
        </a:p>
      </dgm:t>
    </dgm:pt>
    <dgm:pt modelId="{FD390763-66B9-4629-9EE7-5F2609734460}">
      <dgm:prSet/>
      <dgm:spPr/>
      <dgm:t>
        <a:bodyPr/>
        <a:lstStyle/>
        <a:p>
          <a:r>
            <a:rPr lang="en-AU"/>
            <a:t>Guest lecturing possibilities</a:t>
          </a:r>
          <a:endParaRPr lang="en-US"/>
        </a:p>
      </dgm:t>
    </dgm:pt>
    <dgm:pt modelId="{E52CB293-A124-4901-9892-2D17CF211267}" type="parTrans" cxnId="{13F60E75-047D-4E38-B6DE-71ECC7D0B99F}">
      <dgm:prSet/>
      <dgm:spPr/>
      <dgm:t>
        <a:bodyPr/>
        <a:lstStyle/>
        <a:p>
          <a:endParaRPr lang="en-US"/>
        </a:p>
      </dgm:t>
    </dgm:pt>
    <dgm:pt modelId="{F8B6DC54-2236-4912-9173-0EFC4FEAB611}" type="sibTrans" cxnId="{13F60E75-047D-4E38-B6DE-71ECC7D0B99F}">
      <dgm:prSet/>
      <dgm:spPr/>
      <dgm:t>
        <a:bodyPr/>
        <a:lstStyle/>
        <a:p>
          <a:endParaRPr lang="en-US"/>
        </a:p>
      </dgm:t>
    </dgm:pt>
    <dgm:pt modelId="{11F07C2A-F3BA-4C7D-A9CA-F48E4B261AE9}">
      <dgm:prSet/>
      <dgm:spPr/>
      <dgm:t>
        <a:bodyPr/>
        <a:lstStyle/>
        <a:p>
          <a:r>
            <a:rPr lang="en-AU" dirty="0"/>
            <a:t>For credit courses</a:t>
          </a:r>
          <a:endParaRPr lang="en-US" dirty="0"/>
        </a:p>
      </dgm:t>
    </dgm:pt>
    <dgm:pt modelId="{ABC6EBA9-3441-4D50-914B-168177BC8F4E}" type="parTrans" cxnId="{C88FFF6C-D662-4800-94BC-E305336FA6EC}">
      <dgm:prSet/>
      <dgm:spPr/>
      <dgm:t>
        <a:bodyPr/>
        <a:lstStyle/>
        <a:p>
          <a:endParaRPr lang="en-US"/>
        </a:p>
      </dgm:t>
    </dgm:pt>
    <dgm:pt modelId="{99292573-3B45-46F7-B113-425B87BDCBA4}" type="sibTrans" cxnId="{C88FFF6C-D662-4800-94BC-E305336FA6EC}">
      <dgm:prSet/>
      <dgm:spPr/>
      <dgm:t>
        <a:bodyPr/>
        <a:lstStyle/>
        <a:p>
          <a:endParaRPr lang="en-US"/>
        </a:p>
      </dgm:t>
    </dgm:pt>
    <dgm:pt modelId="{1079B562-14B0-4E1C-98E4-2F0D50CB07C6}">
      <dgm:prSet/>
      <dgm:spPr/>
      <dgm:t>
        <a:bodyPr/>
        <a:lstStyle/>
        <a:p>
          <a:r>
            <a:rPr lang="en-AU"/>
            <a:t>Lifelong learning programs</a:t>
          </a:r>
          <a:endParaRPr lang="en-US"/>
        </a:p>
      </dgm:t>
    </dgm:pt>
    <dgm:pt modelId="{264F44BC-BC18-49B5-90E0-D51E7F57E70D}" type="parTrans" cxnId="{DEF09675-8C84-48DA-818B-EA6998085E56}">
      <dgm:prSet/>
      <dgm:spPr/>
      <dgm:t>
        <a:bodyPr/>
        <a:lstStyle/>
        <a:p>
          <a:endParaRPr lang="en-US"/>
        </a:p>
      </dgm:t>
    </dgm:pt>
    <dgm:pt modelId="{0D51901B-BCC8-44A5-84B8-325CFB9F0FC6}" type="sibTrans" cxnId="{DEF09675-8C84-48DA-818B-EA6998085E56}">
      <dgm:prSet/>
      <dgm:spPr/>
      <dgm:t>
        <a:bodyPr/>
        <a:lstStyle/>
        <a:p>
          <a:endParaRPr lang="en-US"/>
        </a:p>
      </dgm:t>
    </dgm:pt>
    <dgm:pt modelId="{67FE3566-0510-4FAB-8242-7CCCDD724986}">
      <dgm:prSet/>
      <dgm:spPr/>
      <dgm:t>
        <a:bodyPr/>
        <a:lstStyle/>
        <a:p>
          <a:r>
            <a:rPr lang="en-AU"/>
            <a:t>Peer reviewing or being part of an editorial team</a:t>
          </a:r>
          <a:endParaRPr lang="en-US"/>
        </a:p>
      </dgm:t>
    </dgm:pt>
    <dgm:pt modelId="{9EE0BEC6-76E2-4D98-B64B-CED36388F055}" type="parTrans" cxnId="{9E90BE7D-C026-4818-AECE-E4966A168D14}">
      <dgm:prSet/>
      <dgm:spPr/>
      <dgm:t>
        <a:bodyPr/>
        <a:lstStyle/>
        <a:p>
          <a:endParaRPr lang="en-US"/>
        </a:p>
      </dgm:t>
    </dgm:pt>
    <dgm:pt modelId="{FE51A5E7-5E8F-4349-94F0-2E4DAE32ECDC}" type="sibTrans" cxnId="{9E90BE7D-C026-4818-AECE-E4966A168D14}">
      <dgm:prSet/>
      <dgm:spPr/>
      <dgm:t>
        <a:bodyPr/>
        <a:lstStyle/>
        <a:p>
          <a:endParaRPr lang="en-US"/>
        </a:p>
      </dgm:t>
    </dgm:pt>
    <dgm:pt modelId="{1B62771D-4457-4160-834C-393DFAE63F81}">
      <dgm:prSet/>
      <dgm:spPr/>
      <dgm:t>
        <a:bodyPr/>
        <a:lstStyle/>
        <a:p>
          <a:r>
            <a:rPr lang="en-AU" dirty="0"/>
            <a:t>Mentoring new faculty, students and staff</a:t>
          </a:r>
          <a:endParaRPr lang="en-US" dirty="0"/>
        </a:p>
      </dgm:t>
    </dgm:pt>
    <dgm:pt modelId="{9AFB1755-62F3-4A30-8EFE-13A7EF7A8EB6}" type="parTrans" cxnId="{E7CE505D-5EC5-4824-9A71-BE141D69A7F0}">
      <dgm:prSet/>
      <dgm:spPr/>
      <dgm:t>
        <a:bodyPr/>
        <a:lstStyle/>
        <a:p>
          <a:endParaRPr lang="en-US"/>
        </a:p>
      </dgm:t>
    </dgm:pt>
    <dgm:pt modelId="{0002B870-8393-4D1C-8765-6917D3E36481}" type="sibTrans" cxnId="{E7CE505D-5EC5-4824-9A71-BE141D69A7F0}">
      <dgm:prSet/>
      <dgm:spPr/>
      <dgm:t>
        <a:bodyPr/>
        <a:lstStyle/>
        <a:p>
          <a:endParaRPr lang="en-US"/>
        </a:p>
      </dgm:t>
    </dgm:pt>
    <dgm:pt modelId="{CA7CADAB-3571-4520-844B-F1F42C45F09E}">
      <dgm:prSet/>
      <dgm:spPr/>
      <dgm:t>
        <a:bodyPr/>
        <a:lstStyle/>
        <a:p>
          <a:r>
            <a:rPr lang="en-AU"/>
            <a:t>Establishing an "Emeritus College" led by retired faculty</a:t>
          </a:r>
          <a:endParaRPr lang="en-US"/>
        </a:p>
      </dgm:t>
    </dgm:pt>
    <dgm:pt modelId="{54C65023-38AE-4ABF-9D1D-8FA715011B2B}" type="parTrans" cxnId="{DA0855A2-F849-42FF-9207-8AD7B61CC322}">
      <dgm:prSet/>
      <dgm:spPr/>
      <dgm:t>
        <a:bodyPr/>
        <a:lstStyle/>
        <a:p>
          <a:endParaRPr lang="en-US"/>
        </a:p>
      </dgm:t>
    </dgm:pt>
    <dgm:pt modelId="{292D5670-DCE8-4BBF-B749-755D091B397E}" type="sibTrans" cxnId="{DA0855A2-F849-42FF-9207-8AD7B61CC322}">
      <dgm:prSet/>
      <dgm:spPr/>
      <dgm:t>
        <a:bodyPr/>
        <a:lstStyle/>
        <a:p>
          <a:endParaRPr lang="en-US"/>
        </a:p>
      </dgm:t>
    </dgm:pt>
    <dgm:pt modelId="{F568EBAD-C0E7-4F51-A0AE-7255AE95AA61}" type="pres">
      <dgm:prSet presAssocID="{9762E31F-378F-4300-B09A-9645412EF1D7}" presName="linear" presStyleCnt="0">
        <dgm:presLayoutVars>
          <dgm:animLvl val="lvl"/>
          <dgm:resizeHandles val="exact"/>
        </dgm:presLayoutVars>
      </dgm:prSet>
      <dgm:spPr/>
    </dgm:pt>
    <dgm:pt modelId="{AE1D67FA-4B8A-4875-A1E1-6AC411EF44CC}" type="pres">
      <dgm:prSet presAssocID="{7672E5B9-5754-4A54-A975-81B43DB16191}" presName="parentText" presStyleLbl="node1" presStyleIdx="0" presStyleCnt="7" custLinFactNeighborY="299">
        <dgm:presLayoutVars>
          <dgm:chMax val="0"/>
          <dgm:bulletEnabled val="1"/>
        </dgm:presLayoutVars>
      </dgm:prSet>
      <dgm:spPr/>
    </dgm:pt>
    <dgm:pt modelId="{C50F328D-7AD4-4A38-988E-A0F9896A7844}" type="pres">
      <dgm:prSet presAssocID="{7672E5B9-5754-4A54-A975-81B43DB16191}" presName="childText" presStyleLbl="revTx" presStyleIdx="0" presStyleCnt="2">
        <dgm:presLayoutVars>
          <dgm:bulletEnabled val="1"/>
        </dgm:presLayoutVars>
      </dgm:prSet>
      <dgm:spPr/>
    </dgm:pt>
    <dgm:pt modelId="{76A5A16F-5AFE-4EA3-AA02-3662AE46ABB6}" type="pres">
      <dgm:prSet presAssocID="{A419431D-1816-44DA-9FDD-2399722E8CBB}" presName="parentText" presStyleLbl="node1" presStyleIdx="1" presStyleCnt="7">
        <dgm:presLayoutVars>
          <dgm:chMax val="0"/>
          <dgm:bulletEnabled val="1"/>
        </dgm:presLayoutVars>
      </dgm:prSet>
      <dgm:spPr/>
    </dgm:pt>
    <dgm:pt modelId="{1D3909E9-0F9F-4381-A763-1E940427EC2B}" type="pres">
      <dgm:prSet presAssocID="{09DB7E40-63BB-4092-8F46-1F13594148E4}" presName="spacer" presStyleCnt="0"/>
      <dgm:spPr/>
    </dgm:pt>
    <dgm:pt modelId="{001B6F32-CCB2-45DE-9187-97562AA67663}" type="pres">
      <dgm:prSet presAssocID="{88A153C5-2938-4173-B78F-67B60F82A5E7}" presName="parentText" presStyleLbl="node1" presStyleIdx="2" presStyleCnt="7">
        <dgm:presLayoutVars>
          <dgm:chMax val="0"/>
          <dgm:bulletEnabled val="1"/>
        </dgm:presLayoutVars>
      </dgm:prSet>
      <dgm:spPr/>
    </dgm:pt>
    <dgm:pt modelId="{7DFE18DC-74A9-4958-B71F-3ECC2ABEC38B}" type="pres">
      <dgm:prSet presAssocID="{AACE5D6C-DEE8-4554-8FB3-EEF6C71FDB0E}" presName="spacer" presStyleCnt="0"/>
      <dgm:spPr/>
    </dgm:pt>
    <dgm:pt modelId="{303925B3-8DF5-4FAF-BE84-35A29CED6A71}" type="pres">
      <dgm:prSet presAssocID="{FD390763-66B9-4629-9EE7-5F2609734460}" presName="parentText" presStyleLbl="node1" presStyleIdx="3" presStyleCnt="7">
        <dgm:presLayoutVars>
          <dgm:chMax val="0"/>
          <dgm:bulletEnabled val="1"/>
        </dgm:presLayoutVars>
      </dgm:prSet>
      <dgm:spPr/>
    </dgm:pt>
    <dgm:pt modelId="{32B5FD5B-4D1F-4294-9586-582F1134DB65}" type="pres">
      <dgm:prSet presAssocID="{FD390763-66B9-4629-9EE7-5F2609734460}" presName="childText" presStyleLbl="revTx" presStyleIdx="1" presStyleCnt="2">
        <dgm:presLayoutVars>
          <dgm:bulletEnabled val="1"/>
        </dgm:presLayoutVars>
      </dgm:prSet>
      <dgm:spPr/>
    </dgm:pt>
    <dgm:pt modelId="{B171CF05-3765-4ABE-8E12-033967C3A47F}" type="pres">
      <dgm:prSet presAssocID="{67FE3566-0510-4FAB-8242-7CCCDD724986}" presName="parentText" presStyleLbl="node1" presStyleIdx="4" presStyleCnt="7">
        <dgm:presLayoutVars>
          <dgm:chMax val="0"/>
          <dgm:bulletEnabled val="1"/>
        </dgm:presLayoutVars>
      </dgm:prSet>
      <dgm:spPr/>
    </dgm:pt>
    <dgm:pt modelId="{26DB5ED2-0670-4A17-A86B-639FF643A605}" type="pres">
      <dgm:prSet presAssocID="{FE51A5E7-5E8F-4349-94F0-2E4DAE32ECDC}" presName="spacer" presStyleCnt="0"/>
      <dgm:spPr/>
    </dgm:pt>
    <dgm:pt modelId="{75BF276E-7D24-4116-B1AE-580B642EEF94}" type="pres">
      <dgm:prSet presAssocID="{1B62771D-4457-4160-834C-393DFAE63F81}" presName="parentText" presStyleLbl="node1" presStyleIdx="5" presStyleCnt="7">
        <dgm:presLayoutVars>
          <dgm:chMax val="0"/>
          <dgm:bulletEnabled val="1"/>
        </dgm:presLayoutVars>
      </dgm:prSet>
      <dgm:spPr/>
    </dgm:pt>
    <dgm:pt modelId="{E34AAC75-D3F8-4FBE-8D15-D56B14C32AB9}" type="pres">
      <dgm:prSet presAssocID="{0002B870-8393-4D1C-8765-6917D3E36481}" presName="spacer" presStyleCnt="0"/>
      <dgm:spPr/>
    </dgm:pt>
    <dgm:pt modelId="{2A74F304-F876-46A6-98EB-0EC1A2943E06}" type="pres">
      <dgm:prSet presAssocID="{CA7CADAB-3571-4520-844B-F1F42C45F09E}" presName="parentText" presStyleLbl="node1" presStyleIdx="6" presStyleCnt="7">
        <dgm:presLayoutVars>
          <dgm:chMax val="0"/>
          <dgm:bulletEnabled val="1"/>
        </dgm:presLayoutVars>
      </dgm:prSet>
      <dgm:spPr/>
    </dgm:pt>
  </dgm:ptLst>
  <dgm:cxnLst>
    <dgm:cxn modelId="{E7CE505D-5EC5-4824-9A71-BE141D69A7F0}" srcId="{9762E31F-378F-4300-B09A-9645412EF1D7}" destId="{1B62771D-4457-4160-834C-393DFAE63F81}" srcOrd="5" destOrd="0" parTransId="{9AFB1755-62F3-4A30-8EFE-13A7EF7A8EB6}" sibTransId="{0002B870-8393-4D1C-8765-6917D3E36481}"/>
    <dgm:cxn modelId="{C88FFF6C-D662-4800-94BC-E305336FA6EC}" srcId="{FD390763-66B9-4629-9EE7-5F2609734460}" destId="{11F07C2A-F3BA-4C7D-A9CA-F48E4B261AE9}" srcOrd="0" destOrd="0" parTransId="{ABC6EBA9-3441-4D50-914B-168177BC8F4E}" sibTransId="{99292573-3B45-46F7-B113-425B87BDCBA4}"/>
    <dgm:cxn modelId="{37C27A4F-55D9-45EC-B502-EF6B0CC1BECF}" type="presOf" srcId="{9762E31F-378F-4300-B09A-9645412EF1D7}" destId="{F568EBAD-C0E7-4F51-A0AE-7255AE95AA61}" srcOrd="0" destOrd="0" presId="urn:microsoft.com/office/officeart/2005/8/layout/vList2"/>
    <dgm:cxn modelId="{FF042053-EB32-4DD9-9274-FEFB0404CB6A}" type="presOf" srcId="{D4FB8A92-903A-485D-9787-28E46A672FB7}" destId="{C50F328D-7AD4-4A38-988E-A0F9896A7844}" srcOrd="0" destOrd="0" presId="urn:microsoft.com/office/officeart/2005/8/layout/vList2"/>
    <dgm:cxn modelId="{D6C36373-FB4F-4DC5-AF57-3CF8F4E965CA}" type="presOf" srcId="{88A153C5-2938-4173-B78F-67B60F82A5E7}" destId="{001B6F32-CCB2-45DE-9187-97562AA67663}" srcOrd="0" destOrd="0" presId="urn:microsoft.com/office/officeart/2005/8/layout/vList2"/>
    <dgm:cxn modelId="{13F60E75-047D-4E38-B6DE-71ECC7D0B99F}" srcId="{9762E31F-378F-4300-B09A-9645412EF1D7}" destId="{FD390763-66B9-4629-9EE7-5F2609734460}" srcOrd="3" destOrd="0" parTransId="{E52CB293-A124-4901-9892-2D17CF211267}" sibTransId="{F8B6DC54-2236-4912-9173-0EFC4FEAB611}"/>
    <dgm:cxn modelId="{F8D33575-772A-42C9-99D2-E680236BCAA3}" type="presOf" srcId="{FD390763-66B9-4629-9EE7-5F2609734460}" destId="{303925B3-8DF5-4FAF-BE84-35A29CED6A71}" srcOrd="0" destOrd="0" presId="urn:microsoft.com/office/officeart/2005/8/layout/vList2"/>
    <dgm:cxn modelId="{DEF09675-8C84-48DA-818B-EA6998085E56}" srcId="{FD390763-66B9-4629-9EE7-5F2609734460}" destId="{1079B562-14B0-4E1C-98E4-2F0D50CB07C6}" srcOrd="1" destOrd="0" parTransId="{264F44BC-BC18-49B5-90E0-D51E7F57E70D}" sibTransId="{0D51901B-BCC8-44A5-84B8-325CFB9F0FC6}"/>
    <dgm:cxn modelId="{73071177-F856-44CA-AAA2-9E9DC169340C}" type="presOf" srcId="{809D30E4-BE75-4DA6-9B0C-70150E4FE259}" destId="{C50F328D-7AD4-4A38-988E-A0F9896A7844}" srcOrd="0" destOrd="2" presId="urn:microsoft.com/office/officeart/2005/8/layout/vList2"/>
    <dgm:cxn modelId="{81335657-F428-41A0-9DC8-DF55D6364F32}" type="presOf" srcId="{1B62771D-4457-4160-834C-393DFAE63F81}" destId="{75BF276E-7D24-4116-B1AE-580B642EEF94}" srcOrd="0" destOrd="0" presId="urn:microsoft.com/office/officeart/2005/8/layout/vList2"/>
    <dgm:cxn modelId="{4E71A658-2411-4505-8E4F-EB89EFFB979A}" srcId="{9762E31F-378F-4300-B09A-9645412EF1D7}" destId="{7672E5B9-5754-4A54-A975-81B43DB16191}" srcOrd="0" destOrd="0" parTransId="{4E22BFD2-3AEA-46C7-9513-24E654CA735E}" sibTransId="{589FD2E8-09C3-4BD2-A238-F3B6F9147988}"/>
    <dgm:cxn modelId="{9E90BE7D-C026-4818-AECE-E4966A168D14}" srcId="{9762E31F-378F-4300-B09A-9645412EF1D7}" destId="{67FE3566-0510-4FAB-8242-7CCCDD724986}" srcOrd="4" destOrd="0" parTransId="{9EE0BEC6-76E2-4D98-B64B-CED36388F055}" sibTransId="{FE51A5E7-5E8F-4349-94F0-2E4DAE32ECDC}"/>
    <dgm:cxn modelId="{0D312E83-B739-4BF7-80B4-A4473394E892}" srcId="{9762E31F-378F-4300-B09A-9645412EF1D7}" destId="{88A153C5-2938-4173-B78F-67B60F82A5E7}" srcOrd="2" destOrd="0" parTransId="{7403E2FF-E462-4A9B-98C5-96B73B0254B5}" sibTransId="{AACE5D6C-DEE8-4554-8FB3-EEF6C71FDB0E}"/>
    <dgm:cxn modelId="{51BD7286-43DC-4A70-A2D9-B0BD08C57E13}" type="presOf" srcId="{7672E5B9-5754-4A54-A975-81B43DB16191}" destId="{AE1D67FA-4B8A-4875-A1E1-6AC411EF44CC}" srcOrd="0" destOrd="0" presId="urn:microsoft.com/office/officeart/2005/8/layout/vList2"/>
    <dgm:cxn modelId="{C77E148F-F65D-43EF-AB2B-F2086E41FA62}" type="presOf" srcId="{67FE3566-0510-4FAB-8242-7CCCDD724986}" destId="{B171CF05-3765-4ABE-8E12-033967C3A47F}" srcOrd="0" destOrd="0" presId="urn:microsoft.com/office/officeart/2005/8/layout/vList2"/>
    <dgm:cxn modelId="{466299A1-835C-4DC4-BB64-41CA71290204}" type="presOf" srcId="{1079B562-14B0-4E1C-98E4-2F0D50CB07C6}" destId="{32B5FD5B-4D1F-4294-9586-582F1134DB65}" srcOrd="0" destOrd="1" presId="urn:microsoft.com/office/officeart/2005/8/layout/vList2"/>
    <dgm:cxn modelId="{DA0855A2-F849-42FF-9207-8AD7B61CC322}" srcId="{9762E31F-378F-4300-B09A-9645412EF1D7}" destId="{CA7CADAB-3571-4520-844B-F1F42C45F09E}" srcOrd="6" destOrd="0" parTransId="{54C65023-38AE-4ABF-9D1D-8FA715011B2B}" sibTransId="{292D5670-DCE8-4BBF-B749-755D091B397E}"/>
    <dgm:cxn modelId="{7B2874CD-C9F1-4508-A096-327B68F8A608}" srcId="{7672E5B9-5754-4A54-A975-81B43DB16191}" destId="{809D30E4-BE75-4DA6-9B0C-70150E4FE259}" srcOrd="2" destOrd="0" parTransId="{518C0A36-C689-4E9A-B6D8-CA6186D1C36C}" sibTransId="{151C82AB-150E-41B7-A58F-D362D87C27FA}"/>
    <dgm:cxn modelId="{4401F9D2-F7D6-480B-8B95-84D5919A2443}" type="presOf" srcId="{BAD01EF6-961D-4C4E-8EE2-7EC17D8605C3}" destId="{C50F328D-7AD4-4A38-988E-A0F9896A7844}" srcOrd="0" destOrd="1" presId="urn:microsoft.com/office/officeart/2005/8/layout/vList2"/>
    <dgm:cxn modelId="{64334FD4-83AA-4D01-ADBF-FA71F64E753A}" type="presOf" srcId="{CA7CADAB-3571-4520-844B-F1F42C45F09E}" destId="{2A74F304-F876-46A6-98EB-0EC1A2943E06}" srcOrd="0" destOrd="0" presId="urn:microsoft.com/office/officeart/2005/8/layout/vList2"/>
    <dgm:cxn modelId="{460356DF-8BC9-4BBC-9663-00A96877C4E8}" srcId="{7672E5B9-5754-4A54-A975-81B43DB16191}" destId="{BAD01EF6-961D-4C4E-8EE2-7EC17D8605C3}" srcOrd="1" destOrd="0" parTransId="{00E4D5F9-6BE9-4D82-B8ED-25662FFA4BDA}" sibTransId="{CA35A6B9-EF9C-4042-AF8A-7693EED7CFD5}"/>
    <dgm:cxn modelId="{083781E1-3C26-48D5-9D72-73CB71C2D4F6}" srcId="{9762E31F-378F-4300-B09A-9645412EF1D7}" destId="{A419431D-1816-44DA-9FDD-2399722E8CBB}" srcOrd="1" destOrd="0" parTransId="{E4BF9120-908B-4ACB-BB72-C7CFF3C36B82}" sibTransId="{09DB7E40-63BB-4092-8F46-1F13594148E4}"/>
    <dgm:cxn modelId="{CE9EF7E5-0104-41A8-9A4A-72A7F4E4D13F}" type="presOf" srcId="{A419431D-1816-44DA-9FDD-2399722E8CBB}" destId="{76A5A16F-5AFE-4EA3-AA02-3662AE46ABB6}" srcOrd="0" destOrd="0" presId="urn:microsoft.com/office/officeart/2005/8/layout/vList2"/>
    <dgm:cxn modelId="{92C067EF-CF05-417A-8EEB-6F5560777D28}" type="presOf" srcId="{11F07C2A-F3BA-4C7D-A9CA-F48E4B261AE9}" destId="{32B5FD5B-4D1F-4294-9586-582F1134DB65}" srcOrd="0" destOrd="0" presId="urn:microsoft.com/office/officeart/2005/8/layout/vList2"/>
    <dgm:cxn modelId="{F8C48CF0-0AEB-4179-A06C-A6140DA79AD1}" srcId="{7672E5B9-5754-4A54-A975-81B43DB16191}" destId="{D4FB8A92-903A-485D-9787-28E46A672FB7}" srcOrd="0" destOrd="0" parTransId="{62C3EED2-9259-4C29-B32F-E4EA6AC392B8}" sibTransId="{9D3283DD-3F1F-4730-9A4F-023E1788F319}"/>
    <dgm:cxn modelId="{7A85564D-F490-4A34-93DF-FFE14422704B}" type="presParOf" srcId="{F568EBAD-C0E7-4F51-A0AE-7255AE95AA61}" destId="{AE1D67FA-4B8A-4875-A1E1-6AC411EF44CC}" srcOrd="0" destOrd="0" presId="urn:microsoft.com/office/officeart/2005/8/layout/vList2"/>
    <dgm:cxn modelId="{F0FA2269-05B0-4415-B4D5-99C30C8E2A73}" type="presParOf" srcId="{F568EBAD-C0E7-4F51-A0AE-7255AE95AA61}" destId="{C50F328D-7AD4-4A38-988E-A0F9896A7844}" srcOrd="1" destOrd="0" presId="urn:microsoft.com/office/officeart/2005/8/layout/vList2"/>
    <dgm:cxn modelId="{2AEAF6FD-2609-4593-B8C1-73DF1B520F9D}" type="presParOf" srcId="{F568EBAD-C0E7-4F51-A0AE-7255AE95AA61}" destId="{76A5A16F-5AFE-4EA3-AA02-3662AE46ABB6}" srcOrd="2" destOrd="0" presId="urn:microsoft.com/office/officeart/2005/8/layout/vList2"/>
    <dgm:cxn modelId="{728B5737-AF88-41BD-A1A3-26A996AEB967}" type="presParOf" srcId="{F568EBAD-C0E7-4F51-A0AE-7255AE95AA61}" destId="{1D3909E9-0F9F-4381-A763-1E940427EC2B}" srcOrd="3" destOrd="0" presId="urn:microsoft.com/office/officeart/2005/8/layout/vList2"/>
    <dgm:cxn modelId="{314D56F6-BA83-4C15-8B6F-920B018B0D81}" type="presParOf" srcId="{F568EBAD-C0E7-4F51-A0AE-7255AE95AA61}" destId="{001B6F32-CCB2-45DE-9187-97562AA67663}" srcOrd="4" destOrd="0" presId="urn:microsoft.com/office/officeart/2005/8/layout/vList2"/>
    <dgm:cxn modelId="{30B92F49-AB59-4ADC-9396-5EE1E3A944E9}" type="presParOf" srcId="{F568EBAD-C0E7-4F51-A0AE-7255AE95AA61}" destId="{7DFE18DC-74A9-4958-B71F-3ECC2ABEC38B}" srcOrd="5" destOrd="0" presId="urn:microsoft.com/office/officeart/2005/8/layout/vList2"/>
    <dgm:cxn modelId="{182AB70D-B537-4272-AE13-41236319D080}" type="presParOf" srcId="{F568EBAD-C0E7-4F51-A0AE-7255AE95AA61}" destId="{303925B3-8DF5-4FAF-BE84-35A29CED6A71}" srcOrd="6" destOrd="0" presId="urn:microsoft.com/office/officeart/2005/8/layout/vList2"/>
    <dgm:cxn modelId="{FAC242BC-2CD7-4006-B9D2-4A7C4390CAE2}" type="presParOf" srcId="{F568EBAD-C0E7-4F51-A0AE-7255AE95AA61}" destId="{32B5FD5B-4D1F-4294-9586-582F1134DB65}" srcOrd="7" destOrd="0" presId="urn:microsoft.com/office/officeart/2005/8/layout/vList2"/>
    <dgm:cxn modelId="{BF9EBA4F-03CF-4C75-A7DE-3467FE0797DE}" type="presParOf" srcId="{F568EBAD-C0E7-4F51-A0AE-7255AE95AA61}" destId="{B171CF05-3765-4ABE-8E12-033967C3A47F}" srcOrd="8" destOrd="0" presId="urn:microsoft.com/office/officeart/2005/8/layout/vList2"/>
    <dgm:cxn modelId="{23E98324-9874-41A8-BEB3-68C232CF57BA}" type="presParOf" srcId="{F568EBAD-C0E7-4F51-A0AE-7255AE95AA61}" destId="{26DB5ED2-0670-4A17-A86B-639FF643A605}" srcOrd="9" destOrd="0" presId="urn:microsoft.com/office/officeart/2005/8/layout/vList2"/>
    <dgm:cxn modelId="{D39ABC53-E522-4A1C-A70A-F91547CEA0EC}" type="presParOf" srcId="{F568EBAD-C0E7-4F51-A0AE-7255AE95AA61}" destId="{75BF276E-7D24-4116-B1AE-580B642EEF94}" srcOrd="10" destOrd="0" presId="urn:microsoft.com/office/officeart/2005/8/layout/vList2"/>
    <dgm:cxn modelId="{1A6E8D73-FA03-4FED-8DFD-3F562E545D3F}" type="presParOf" srcId="{F568EBAD-C0E7-4F51-A0AE-7255AE95AA61}" destId="{E34AAC75-D3F8-4FBE-8D15-D56B14C32AB9}" srcOrd="11" destOrd="0" presId="urn:microsoft.com/office/officeart/2005/8/layout/vList2"/>
    <dgm:cxn modelId="{7B3AA375-5344-4191-8C65-E3C5004FD4A6}" type="presParOf" srcId="{F568EBAD-C0E7-4F51-A0AE-7255AE95AA61}" destId="{2A74F304-F876-46A6-98EB-0EC1A2943E0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E09F2-B4A4-47A4-9E64-19487CE8D6B8}">
      <dsp:nvSpPr>
        <dsp:cNvPr id="0" name=""/>
        <dsp:cNvSpPr/>
      </dsp:nvSpPr>
      <dsp:spPr>
        <a:xfrm>
          <a:off x="0" y="1808"/>
          <a:ext cx="78867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CC8DA-DEDF-4BA4-8D93-764D0B59422E}">
      <dsp:nvSpPr>
        <dsp:cNvPr id="0" name=""/>
        <dsp:cNvSpPr/>
      </dsp:nvSpPr>
      <dsp:spPr>
        <a:xfrm>
          <a:off x="277275" y="208046"/>
          <a:ext cx="504136" cy="5041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45191-9A73-43F3-97C8-55C37E400693}">
      <dsp:nvSpPr>
        <dsp:cNvPr id="0" name=""/>
        <dsp:cNvSpPr/>
      </dsp:nvSpPr>
      <dsp:spPr>
        <a:xfrm>
          <a:off x="1058686" y="180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Each committee member sent list of (unstructured) topics, ideas, thoughts, … to the designated member who would analyse the material;</a:t>
          </a:r>
          <a:br>
            <a:rPr lang="en-US" sz="1700" kern="1200"/>
          </a:br>
          <a:endParaRPr lang="en-US" sz="1700" kern="1200"/>
        </a:p>
      </dsp:txBody>
      <dsp:txXfrm>
        <a:off x="1058686" y="1808"/>
        <a:ext cx="6828013" cy="916611"/>
      </dsp:txXfrm>
    </dsp:sp>
    <dsp:sp modelId="{DDD58AE7-6921-4E28-AF78-DAF3C3A46BB0}">
      <dsp:nvSpPr>
        <dsp:cNvPr id="0" name=""/>
        <dsp:cNvSpPr/>
      </dsp:nvSpPr>
      <dsp:spPr>
        <a:xfrm>
          <a:off x="0" y="1147573"/>
          <a:ext cx="78867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4043B-12BB-4D93-87AF-32A7FA041314}">
      <dsp:nvSpPr>
        <dsp:cNvPr id="0" name=""/>
        <dsp:cNvSpPr/>
      </dsp:nvSpPr>
      <dsp:spPr>
        <a:xfrm>
          <a:off x="277275" y="1353811"/>
          <a:ext cx="504136" cy="5041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14C6C0-749B-4470-BCD4-F46CB899E6EF}">
      <dsp:nvSpPr>
        <dsp:cNvPr id="0" name=""/>
        <dsp:cNvSpPr/>
      </dsp:nvSpPr>
      <dsp:spPr>
        <a:xfrm>
          <a:off x="1058686" y="114757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Using a process of semantic analysis, the diverse and manifold suggestions coalesced around several themes;</a:t>
          </a:r>
        </a:p>
      </dsp:txBody>
      <dsp:txXfrm>
        <a:off x="1058686" y="1147573"/>
        <a:ext cx="6828013" cy="916611"/>
      </dsp:txXfrm>
    </dsp:sp>
    <dsp:sp modelId="{1E2EE122-5226-4DD1-AADE-1574B83C4C05}">
      <dsp:nvSpPr>
        <dsp:cNvPr id="0" name=""/>
        <dsp:cNvSpPr/>
      </dsp:nvSpPr>
      <dsp:spPr>
        <a:xfrm>
          <a:off x="0" y="2293338"/>
          <a:ext cx="78867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B25049-C3EA-436A-8729-F59260394D51}">
      <dsp:nvSpPr>
        <dsp:cNvPr id="0" name=""/>
        <dsp:cNvSpPr/>
      </dsp:nvSpPr>
      <dsp:spPr>
        <a:xfrm>
          <a:off x="277275" y="2499576"/>
          <a:ext cx="504136" cy="5041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77F31C-E8C3-4896-9590-B3CADCA8C59A}">
      <dsp:nvSpPr>
        <dsp:cNvPr id="0" name=""/>
        <dsp:cNvSpPr/>
      </dsp:nvSpPr>
      <dsp:spPr>
        <a:xfrm>
          <a:off x="1058686" y="229333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After some back and forth (via email and zoom meeting) we settled on the 7 themes that you will see today;</a:t>
          </a:r>
        </a:p>
      </dsp:txBody>
      <dsp:txXfrm>
        <a:off x="1058686" y="2293338"/>
        <a:ext cx="6828013" cy="916611"/>
      </dsp:txXfrm>
    </dsp:sp>
    <dsp:sp modelId="{01683824-C659-4A37-9241-11551A8DEB0D}">
      <dsp:nvSpPr>
        <dsp:cNvPr id="0" name=""/>
        <dsp:cNvSpPr/>
      </dsp:nvSpPr>
      <dsp:spPr>
        <a:xfrm>
          <a:off x="0" y="3439103"/>
          <a:ext cx="78867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D33DAF-9A04-4B04-8394-060F3249A008}">
      <dsp:nvSpPr>
        <dsp:cNvPr id="0" name=""/>
        <dsp:cNvSpPr/>
      </dsp:nvSpPr>
      <dsp:spPr>
        <a:xfrm>
          <a:off x="277275" y="3645341"/>
          <a:ext cx="504136" cy="5041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65D965-CB77-41D9-BECF-8DA8790041BB}">
      <dsp:nvSpPr>
        <dsp:cNvPr id="0" name=""/>
        <dsp:cNvSpPr/>
      </dsp:nvSpPr>
      <dsp:spPr>
        <a:xfrm>
          <a:off x="1058686" y="343910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And now present these as a catalyst for further discussion and idea generation to mature RPAN into an instrument that facilitates the meaningful engagement of retired academics in society.</a:t>
          </a:r>
        </a:p>
      </dsp:txBody>
      <dsp:txXfrm>
        <a:off x="1058686" y="3439103"/>
        <a:ext cx="6828013" cy="9166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EAD4E-1080-4E80-A8DA-8CDF2757B970}">
      <dsp:nvSpPr>
        <dsp:cNvPr id="0" name=""/>
        <dsp:cNvSpPr/>
      </dsp:nvSpPr>
      <dsp:spPr>
        <a:xfrm>
          <a:off x="0" y="4105454"/>
          <a:ext cx="5000124" cy="134750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Established a connection with AROHE and CURAC</a:t>
          </a:r>
        </a:p>
      </dsp:txBody>
      <dsp:txXfrm>
        <a:off x="0" y="4105454"/>
        <a:ext cx="5000124" cy="1347501"/>
      </dsp:txXfrm>
    </dsp:sp>
    <dsp:sp modelId="{3162ADB0-D174-4108-A5E9-C06C6FD7E354}">
      <dsp:nvSpPr>
        <dsp:cNvPr id="0" name=""/>
        <dsp:cNvSpPr/>
      </dsp:nvSpPr>
      <dsp:spPr>
        <a:xfrm rot="10800000">
          <a:off x="0" y="2053209"/>
          <a:ext cx="5000124" cy="2072457"/>
        </a:xfrm>
        <a:prstGeom prst="upArrowCallou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Scheduled quarterly meetings with interested parties from the higher education community network</a:t>
          </a:r>
        </a:p>
      </dsp:txBody>
      <dsp:txXfrm rot="10800000">
        <a:off x="0" y="2053209"/>
        <a:ext cx="5000124" cy="1346620"/>
      </dsp:txXfrm>
    </dsp:sp>
    <dsp:sp modelId="{88C0873B-19F4-43BF-8A01-F77C25E671F3}">
      <dsp:nvSpPr>
        <dsp:cNvPr id="0" name=""/>
        <dsp:cNvSpPr/>
      </dsp:nvSpPr>
      <dsp:spPr>
        <a:xfrm rot="10800000">
          <a:off x="0" y="964"/>
          <a:ext cx="5000124" cy="2072457"/>
        </a:xfrm>
        <a:prstGeom prst="upArrowCallou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Established the RPAN website which contains links to other retiree association websites, as well as names and emails of members in those organizations.</a:t>
          </a:r>
        </a:p>
      </dsp:txBody>
      <dsp:txXfrm rot="10800000">
        <a:off x="0" y="964"/>
        <a:ext cx="5000124" cy="13466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72CDC-BEDA-473F-B5A5-915B4CC1B6A7}">
      <dsp:nvSpPr>
        <dsp:cNvPr id="0" name=""/>
        <dsp:cNvSpPr/>
      </dsp:nvSpPr>
      <dsp:spPr>
        <a:xfrm>
          <a:off x="0" y="294440"/>
          <a:ext cx="5000124" cy="11536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Osher Lifelong Learning Institute (OLLI)</a:t>
          </a:r>
        </a:p>
      </dsp:txBody>
      <dsp:txXfrm>
        <a:off x="56315" y="350755"/>
        <a:ext cx="4887494" cy="1040990"/>
      </dsp:txXfrm>
    </dsp:sp>
    <dsp:sp modelId="{99A43BF8-0B8E-4C00-9F49-438A331BF2C8}">
      <dsp:nvSpPr>
        <dsp:cNvPr id="0" name=""/>
        <dsp:cNvSpPr/>
      </dsp:nvSpPr>
      <dsp:spPr>
        <a:xfrm>
          <a:off x="0" y="1531580"/>
          <a:ext cx="5000124" cy="1153620"/>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hlinkClick xmlns:r="http://schemas.openxmlformats.org/officeDocument/2006/relationships" r:id="rId1"/>
            </a:rPr>
            <a:t>American Geriatrics Society</a:t>
          </a:r>
          <a:r>
            <a:rPr lang="en-US" sz="2900" kern="1200"/>
            <a:t> (AGS)</a:t>
          </a:r>
        </a:p>
      </dsp:txBody>
      <dsp:txXfrm>
        <a:off x="56315" y="1587895"/>
        <a:ext cx="4887494" cy="1040990"/>
      </dsp:txXfrm>
    </dsp:sp>
    <dsp:sp modelId="{48F6FF6C-FDD8-471C-8DF0-2927D02B5672}">
      <dsp:nvSpPr>
        <dsp:cNvPr id="0" name=""/>
        <dsp:cNvSpPr/>
      </dsp:nvSpPr>
      <dsp:spPr>
        <a:xfrm>
          <a:off x="0" y="2768719"/>
          <a:ext cx="5000124" cy="1153620"/>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Geriatric Societies in other countries or states</a:t>
          </a:r>
        </a:p>
      </dsp:txBody>
      <dsp:txXfrm>
        <a:off x="56315" y="2825034"/>
        <a:ext cx="4887494" cy="1040990"/>
      </dsp:txXfrm>
    </dsp:sp>
    <dsp:sp modelId="{C4E2FDD0-2795-447C-9793-FED30199059C}">
      <dsp:nvSpPr>
        <dsp:cNvPr id="0" name=""/>
        <dsp:cNvSpPr/>
      </dsp:nvSpPr>
      <dsp:spPr>
        <a:xfrm>
          <a:off x="0" y="4005860"/>
          <a:ext cx="5000124" cy="115362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GSA’s Third Age Interest Group (TAG) (in development)</a:t>
          </a:r>
        </a:p>
      </dsp:txBody>
      <dsp:txXfrm>
        <a:off x="56315" y="4062175"/>
        <a:ext cx="4887494" cy="10409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820DD-16D9-4713-8E13-C2EB6D1F2B78}">
      <dsp:nvSpPr>
        <dsp:cNvPr id="0" name=""/>
        <dsp:cNvSpPr/>
      </dsp:nvSpPr>
      <dsp:spPr>
        <a:xfrm>
          <a:off x="537130" y="665"/>
          <a:ext cx="3925863" cy="21810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Encourage members to attend Retiree Association Conferences in other countries</a:t>
          </a:r>
        </a:p>
      </dsp:txBody>
      <dsp:txXfrm>
        <a:off x="601010" y="64545"/>
        <a:ext cx="3798103" cy="2053275"/>
      </dsp:txXfrm>
    </dsp:sp>
    <dsp:sp modelId="{5FBEEC3E-D17E-46CF-8DD8-DDD9D42919A2}">
      <dsp:nvSpPr>
        <dsp:cNvPr id="0" name=""/>
        <dsp:cNvSpPr/>
      </dsp:nvSpPr>
      <dsp:spPr>
        <a:xfrm rot="5400000">
          <a:off x="2091117" y="2236227"/>
          <a:ext cx="817888" cy="98146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2205622" y="2318015"/>
        <a:ext cx="588879" cy="572522"/>
      </dsp:txXfrm>
    </dsp:sp>
    <dsp:sp modelId="{2B5ECC69-A4B2-45CC-AF7A-3718A095B3E7}">
      <dsp:nvSpPr>
        <dsp:cNvPr id="0" name=""/>
        <dsp:cNvSpPr/>
      </dsp:nvSpPr>
      <dsp:spPr>
        <a:xfrm>
          <a:off x="537130" y="3272218"/>
          <a:ext cx="3925863" cy="21810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Should RPAN consider setting up an international conference at some point in the future</a:t>
          </a:r>
        </a:p>
      </dsp:txBody>
      <dsp:txXfrm>
        <a:off x="601010" y="3336098"/>
        <a:ext cx="3798103" cy="20532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AC954-A599-42A2-BA89-884D35A3930A}">
      <dsp:nvSpPr>
        <dsp:cNvPr id="0" name=""/>
        <dsp:cNvSpPr/>
      </dsp:nvSpPr>
      <dsp:spPr>
        <a:xfrm>
          <a:off x="0" y="87569"/>
          <a:ext cx="5000124" cy="99815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Communication Channels</a:t>
          </a:r>
        </a:p>
      </dsp:txBody>
      <dsp:txXfrm>
        <a:off x="48726" y="136295"/>
        <a:ext cx="4902672" cy="900704"/>
      </dsp:txXfrm>
    </dsp:sp>
    <dsp:sp modelId="{6400FD7F-3400-453F-9FDD-93F94AE83FC8}">
      <dsp:nvSpPr>
        <dsp:cNvPr id="0" name=""/>
        <dsp:cNvSpPr/>
      </dsp:nvSpPr>
      <dsp:spPr>
        <a:xfrm>
          <a:off x="0" y="1157725"/>
          <a:ext cx="5000124" cy="998156"/>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Knowledge-Sharing Mechanisms</a:t>
          </a:r>
        </a:p>
      </dsp:txBody>
      <dsp:txXfrm>
        <a:off x="48726" y="1206451"/>
        <a:ext cx="4902672" cy="900704"/>
      </dsp:txXfrm>
    </dsp:sp>
    <dsp:sp modelId="{06208360-1FCA-476A-873B-1362B3FE1424}">
      <dsp:nvSpPr>
        <dsp:cNvPr id="0" name=""/>
        <dsp:cNvSpPr/>
      </dsp:nvSpPr>
      <dsp:spPr>
        <a:xfrm>
          <a:off x="0" y="2227881"/>
          <a:ext cx="5000124" cy="998156"/>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Collaborative Activities</a:t>
          </a:r>
        </a:p>
      </dsp:txBody>
      <dsp:txXfrm>
        <a:off x="48726" y="2276607"/>
        <a:ext cx="4902672" cy="900704"/>
      </dsp:txXfrm>
    </dsp:sp>
    <dsp:sp modelId="{B45CCACC-9A5A-4CBE-B1DE-AD54530B65E9}">
      <dsp:nvSpPr>
        <dsp:cNvPr id="0" name=""/>
        <dsp:cNvSpPr/>
      </dsp:nvSpPr>
      <dsp:spPr>
        <a:xfrm>
          <a:off x="0" y="3298038"/>
          <a:ext cx="5000124" cy="998156"/>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roles of Retired Professor Associations Network</a:t>
          </a:r>
        </a:p>
      </dsp:txBody>
      <dsp:txXfrm>
        <a:off x="48726" y="3346764"/>
        <a:ext cx="4902672" cy="900704"/>
      </dsp:txXfrm>
    </dsp:sp>
    <dsp:sp modelId="{98DEB8F5-674B-4E0A-8EBA-0AF3E9CAECC1}">
      <dsp:nvSpPr>
        <dsp:cNvPr id="0" name=""/>
        <dsp:cNvSpPr/>
      </dsp:nvSpPr>
      <dsp:spPr>
        <a:xfrm>
          <a:off x="0" y="4368194"/>
          <a:ext cx="5000124" cy="998156"/>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Interlinking the website to the websites of partner associations</a:t>
          </a:r>
        </a:p>
      </dsp:txBody>
      <dsp:txXfrm>
        <a:off x="48726" y="4416920"/>
        <a:ext cx="4902672" cy="9007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8CB03-DB87-46E9-A455-1E9BCAF4D85F}">
      <dsp:nvSpPr>
        <dsp:cNvPr id="0" name=""/>
        <dsp:cNvSpPr/>
      </dsp:nvSpPr>
      <dsp:spPr>
        <a:xfrm>
          <a:off x="0" y="12625"/>
          <a:ext cx="5809456" cy="101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1. </a:t>
          </a:r>
          <a:r>
            <a:rPr lang="en-US" sz="1600" b="1" kern="1200" dirty="0"/>
            <a:t>Regular Meetings</a:t>
          </a:r>
        </a:p>
      </dsp:txBody>
      <dsp:txXfrm>
        <a:off x="49347" y="61972"/>
        <a:ext cx="5710762" cy="912186"/>
      </dsp:txXfrm>
    </dsp:sp>
    <dsp:sp modelId="{EDD651B0-9833-4D99-B911-4E21B5034A1B}">
      <dsp:nvSpPr>
        <dsp:cNvPr id="0" name=""/>
        <dsp:cNvSpPr/>
      </dsp:nvSpPr>
      <dsp:spPr>
        <a:xfrm>
          <a:off x="0" y="1179025"/>
          <a:ext cx="5809456" cy="1010880"/>
        </a:xfrm>
        <a:prstGeom prst="roundRect">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Monthly or quarterly, guest lectures, roundtable discussions, hybrid meetings (in-person and online)</a:t>
          </a:r>
        </a:p>
      </dsp:txBody>
      <dsp:txXfrm>
        <a:off x="49347" y="1228372"/>
        <a:ext cx="5710762" cy="912186"/>
      </dsp:txXfrm>
    </dsp:sp>
    <dsp:sp modelId="{2A9D303E-2A40-498F-8697-6EEF76751E0B}">
      <dsp:nvSpPr>
        <dsp:cNvPr id="0" name=""/>
        <dsp:cNvSpPr/>
      </dsp:nvSpPr>
      <dsp:spPr>
        <a:xfrm>
          <a:off x="0" y="2345425"/>
          <a:ext cx="5809456" cy="1010880"/>
        </a:xfrm>
        <a:prstGeom prst="roundRect">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2. </a:t>
          </a:r>
          <a:r>
            <a:rPr lang="en-US" sz="1600" b="1" kern="1200" dirty="0"/>
            <a:t>Newsletters and Bulletins</a:t>
          </a:r>
        </a:p>
      </dsp:txBody>
      <dsp:txXfrm>
        <a:off x="49347" y="2394772"/>
        <a:ext cx="5710762" cy="912186"/>
      </dsp:txXfrm>
    </dsp:sp>
    <dsp:sp modelId="{2AA5BACE-4012-473A-879C-21A03466FFA3}">
      <dsp:nvSpPr>
        <dsp:cNvPr id="0" name=""/>
        <dsp:cNvSpPr/>
      </dsp:nvSpPr>
      <dsp:spPr>
        <a:xfrm>
          <a:off x="0" y="3511826"/>
          <a:ext cx="5809456" cy="1010880"/>
        </a:xfrm>
        <a:prstGeom prst="roundRect">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Email newsletters with association updates, member achievements, upcoming events, research highlights, book reviews</a:t>
          </a:r>
        </a:p>
      </dsp:txBody>
      <dsp:txXfrm>
        <a:off x="49347" y="3561173"/>
        <a:ext cx="5710762" cy="912186"/>
      </dsp:txXfrm>
    </dsp:sp>
    <dsp:sp modelId="{255476AA-DD11-4E61-8386-6BB905E00DE3}">
      <dsp:nvSpPr>
        <dsp:cNvPr id="0" name=""/>
        <dsp:cNvSpPr/>
      </dsp:nvSpPr>
      <dsp:spPr>
        <a:xfrm>
          <a:off x="0" y="4678226"/>
          <a:ext cx="5809456" cy="1010880"/>
        </a:xfrm>
        <a:prstGeom prst="roundRect">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3. Online Platforms</a:t>
          </a:r>
        </a:p>
      </dsp:txBody>
      <dsp:txXfrm>
        <a:off x="49347" y="4727573"/>
        <a:ext cx="5710762" cy="912186"/>
      </dsp:txXfrm>
    </dsp:sp>
    <dsp:sp modelId="{905319B8-B243-4CCF-8871-5F8FF6DDFCF9}">
      <dsp:nvSpPr>
        <dsp:cNvPr id="0" name=""/>
        <dsp:cNvSpPr/>
      </dsp:nvSpPr>
      <dsp:spPr>
        <a:xfrm>
          <a:off x="0" y="5844626"/>
          <a:ext cx="5809456" cy="101088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Dedicated association website, member portal with discussion forums, digital archives of presentations, publications, and recordings, online member directory</a:t>
          </a:r>
        </a:p>
      </dsp:txBody>
      <dsp:txXfrm>
        <a:off x="49347" y="5893973"/>
        <a:ext cx="5710762" cy="9121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249BE-1C7E-43C7-B7BA-4A42AD61ABA7}">
      <dsp:nvSpPr>
        <dsp:cNvPr id="0" name=""/>
        <dsp:cNvSpPr/>
      </dsp:nvSpPr>
      <dsp:spPr>
        <a:xfrm>
          <a:off x="0" y="106204"/>
          <a:ext cx="5000124" cy="127149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4. </a:t>
          </a:r>
          <a:r>
            <a:rPr lang="en-US" sz="1800" b="1" kern="1200"/>
            <a:t>Social Media and Messaging</a:t>
          </a:r>
          <a:endParaRPr lang="en-US" sz="1800" kern="1200"/>
        </a:p>
      </dsp:txBody>
      <dsp:txXfrm>
        <a:off x="62069" y="168273"/>
        <a:ext cx="4875986" cy="1147359"/>
      </dsp:txXfrm>
    </dsp:sp>
    <dsp:sp modelId="{EB251434-FC0C-4FD4-9EF6-D13BC9887C12}">
      <dsp:nvSpPr>
        <dsp:cNvPr id="0" name=""/>
        <dsp:cNvSpPr/>
      </dsp:nvSpPr>
      <dsp:spPr>
        <a:xfrm>
          <a:off x="0" y="1429542"/>
          <a:ext cx="5000124" cy="1271497"/>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Private groups on platforms such as: WhatsApp, Telegram, LinkedIn, Facebook. Quick dissemination of announcements and opportunities, Informal peer interaction</a:t>
          </a:r>
        </a:p>
      </dsp:txBody>
      <dsp:txXfrm>
        <a:off x="62069" y="1491611"/>
        <a:ext cx="4875986" cy="1147359"/>
      </dsp:txXfrm>
    </dsp:sp>
    <dsp:sp modelId="{C77AA5DF-7FCC-4ABD-9D7F-F668C355404D}">
      <dsp:nvSpPr>
        <dsp:cNvPr id="0" name=""/>
        <dsp:cNvSpPr/>
      </dsp:nvSpPr>
      <dsp:spPr>
        <a:xfrm>
          <a:off x="0" y="2752880"/>
          <a:ext cx="5000124" cy="1271497"/>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Thematic webinars featuring retired and active scholars, international participation without travel costs, recorded sessions for later viewing</a:t>
          </a:r>
        </a:p>
      </dsp:txBody>
      <dsp:txXfrm>
        <a:off x="62069" y="2814949"/>
        <a:ext cx="4875986" cy="1147359"/>
      </dsp:txXfrm>
    </dsp:sp>
    <dsp:sp modelId="{CEAACB0A-9BC0-4642-B49D-3069058FC229}">
      <dsp:nvSpPr>
        <dsp:cNvPr id="0" name=""/>
        <dsp:cNvSpPr/>
      </dsp:nvSpPr>
      <dsp:spPr>
        <a:xfrm>
          <a:off x="0" y="4076217"/>
          <a:ext cx="5000124" cy="1271497"/>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5. Webinars and Virtual Conferences</a:t>
          </a:r>
          <a:endParaRPr lang="en-US" sz="1800" kern="1200"/>
        </a:p>
      </dsp:txBody>
      <dsp:txXfrm>
        <a:off x="62069" y="4138286"/>
        <a:ext cx="4875986" cy="11473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8411B-2C3D-4DEA-A538-FAFC96B88FB4}">
      <dsp:nvSpPr>
        <dsp:cNvPr id="0" name=""/>
        <dsp:cNvSpPr/>
      </dsp:nvSpPr>
      <dsp:spPr>
        <a:xfrm>
          <a:off x="0" y="131247"/>
          <a:ext cx="5000124" cy="82923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Research Support</a:t>
          </a:r>
        </a:p>
      </dsp:txBody>
      <dsp:txXfrm>
        <a:off x="40480" y="171727"/>
        <a:ext cx="4919164" cy="748277"/>
      </dsp:txXfrm>
    </dsp:sp>
    <dsp:sp modelId="{72DCC779-E54F-4B89-98EF-0759F49EC016}">
      <dsp:nvSpPr>
        <dsp:cNvPr id="0" name=""/>
        <dsp:cNvSpPr/>
      </dsp:nvSpPr>
      <dsp:spPr>
        <a:xfrm>
          <a:off x="0" y="1003684"/>
          <a:ext cx="5000124" cy="829237"/>
        </a:xfrm>
        <a:prstGeom prst="roundRect">
          <a:avLst/>
        </a:prstGeom>
        <a:gradFill rotWithShape="0">
          <a:gsLst>
            <a:gs pos="0">
              <a:schemeClr val="accent5">
                <a:hueOff val="-2430430"/>
                <a:satOff val="-165"/>
                <a:lumOff val="392"/>
                <a:alphaOff val="0"/>
                <a:satMod val="103000"/>
                <a:lumMod val="102000"/>
                <a:tint val="94000"/>
              </a:schemeClr>
            </a:gs>
            <a:gs pos="50000">
              <a:schemeClr val="accent5">
                <a:hueOff val="-2430430"/>
                <a:satOff val="-165"/>
                <a:lumOff val="392"/>
                <a:alphaOff val="0"/>
                <a:satMod val="110000"/>
                <a:lumMod val="100000"/>
                <a:shade val="100000"/>
              </a:schemeClr>
            </a:gs>
            <a:gs pos="100000">
              <a:schemeClr val="accent5">
                <a:hueOff val="-2430430"/>
                <a:satOff val="-165"/>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Advisory roles in ongoing projects, participation in review panels, co-authorship opportunities, research ethics consultation</a:t>
          </a:r>
        </a:p>
      </dsp:txBody>
      <dsp:txXfrm>
        <a:off x="40480" y="1044164"/>
        <a:ext cx="4919164" cy="748277"/>
      </dsp:txXfrm>
    </dsp:sp>
    <dsp:sp modelId="{BA99CB71-B938-482C-8DDB-3DADF99544F6}">
      <dsp:nvSpPr>
        <dsp:cNvPr id="0" name=""/>
        <dsp:cNvSpPr/>
      </dsp:nvSpPr>
      <dsp:spPr>
        <a:xfrm>
          <a:off x="0" y="1876122"/>
          <a:ext cx="5000124" cy="829237"/>
        </a:xfrm>
        <a:prstGeom prst="roundRect">
          <a:avLst/>
        </a:prstGeom>
        <a:gradFill rotWithShape="0">
          <a:gsLst>
            <a:gs pos="0">
              <a:schemeClr val="accent5">
                <a:hueOff val="-4860860"/>
                <a:satOff val="-330"/>
                <a:lumOff val="784"/>
                <a:alphaOff val="0"/>
                <a:satMod val="103000"/>
                <a:lumMod val="102000"/>
                <a:tint val="94000"/>
              </a:schemeClr>
            </a:gs>
            <a:gs pos="50000">
              <a:schemeClr val="accent5">
                <a:hueOff val="-4860860"/>
                <a:satOff val="-330"/>
                <a:lumOff val="784"/>
                <a:alphaOff val="0"/>
                <a:satMod val="110000"/>
                <a:lumMod val="100000"/>
                <a:shade val="100000"/>
              </a:schemeClr>
            </a:gs>
            <a:gs pos="100000">
              <a:schemeClr val="accent5">
                <a:hueOff val="-4860860"/>
                <a:satOff val="-33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Public Engagement</a:t>
          </a:r>
        </a:p>
      </dsp:txBody>
      <dsp:txXfrm>
        <a:off x="40480" y="1916602"/>
        <a:ext cx="4919164" cy="748277"/>
      </dsp:txXfrm>
    </dsp:sp>
    <dsp:sp modelId="{D5150359-13CD-466F-818E-E20A7CEACA77}">
      <dsp:nvSpPr>
        <dsp:cNvPr id="0" name=""/>
        <dsp:cNvSpPr/>
      </dsp:nvSpPr>
      <dsp:spPr>
        <a:xfrm>
          <a:off x="0" y="2748559"/>
          <a:ext cx="5000124" cy="829237"/>
        </a:xfrm>
        <a:prstGeom prst="roundRect">
          <a:avLst/>
        </a:prstGeom>
        <a:gradFill rotWithShape="0">
          <a:gsLst>
            <a:gs pos="0">
              <a:schemeClr val="accent5">
                <a:hueOff val="-7291290"/>
                <a:satOff val="-496"/>
                <a:lumOff val="1177"/>
                <a:alphaOff val="0"/>
                <a:satMod val="103000"/>
                <a:lumMod val="102000"/>
                <a:tint val="94000"/>
              </a:schemeClr>
            </a:gs>
            <a:gs pos="50000">
              <a:schemeClr val="accent5">
                <a:hueOff val="-7291290"/>
                <a:satOff val="-496"/>
                <a:lumOff val="1177"/>
                <a:alphaOff val="0"/>
                <a:satMod val="110000"/>
                <a:lumMod val="100000"/>
                <a:shade val="100000"/>
              </a:schemeClr>
            </a:gs>
            <a:gs pos="100000">
              <a:schemeClr val="accent5">
                <a:hueOff val="-7291290"/>
                <a:satOff val="-496"/>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Community lectures, policy discussions, media commentary, educational outreach programs</a:t>
          </a:r>
        </a:p>
      </dsp:txBody>
      <dsp:txXfrm>
        <a:off x="40480" y="2789039"/>
        <a:ext cx="4919164" cy="748277"/>
      </dsp:txXfrm>
    </dsp:sp>
    <dsp:sp modelId="{EE1F142C-FF08-4491-8ED2-06671BE7848A}">
      <dsp:nvSpPr>
        <dsp:cNvPr id="0" name=""/>
        <dsp:cNvSpPr/>
      </dsp:nvSpPr>
      <dsp:spPr>
        <a:xfrm>
          <a:off x="0" y="3620997"/>
          <a:ext cx="5000124" cy="829237"/>
        </a:xfrm>
        <a:prstGeom prst="roundRect">
          <a:avLst/>
        </a:prstGeom>
        <a:gradFill rotWithShape="0">
          <a:gsLst>
            <a:gs pos="0">
              <a:schemeClr val="accent5">
                <a:hueOff val="-9721720"/>
                <a:satOff val="-661"/>
                <a:lumOff val="1569"/>
                <a:alphaOff val="0"/>
                <a:satMod val="103000"/>
                <a:lumMod val="102000"/>
                <a:tint val="94000"/>
              </a:schemeClr>
            </a:gs>
            <a:gs pos="50000">
              <a:schemeClr val="accent5">
                <a:hueOff val="-9721720"/>
                <a:satOff val="-661"/>
                <a:lumOff val="1569"/>
                <a:alphaOff val="0"/>
                <a:satMod val="110000"/>
                <a:lumMod val="100000"/>
                <a:shade val="100000"/>
              </a:schemeClr>
            </a:gs>
            <a:gs pos="100000">
              <a:schemeClr val="accent5">
                <a:hueOff val="-9721720"/>
                <a:satOff val="-661"/>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Intergenerational Exchanges</a:t>
          </a:r>
        </a:p>
      </dsp:txBody>
      <dsp:txXfrm>
        <a:off x="40480" y="3661477"/>
        <a:ext cx="4919164" cy="748277"/>
      </dsp:txXfrm>
    </dsp:sp>
    <dsp:sp modelId="{8C21DA75-780C-4C61-BD47-AD6851D761E1}">
      <dsp:nvSpPr>
        <dsp:cNvPr id="0" name=""/>
        <dsp:cNvSpPr/>
      </dsp:nvSpPr>
      <dsp:spPr>
        <a:xfrm>
          <a:off x="0" y="4493435"/>
          <a:ext cx="5000124" cy="829237"/>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Joint events with university faculty and students, career-development workshops, research colloquia, alumni engagement activities</a:t>
          </a:r>
        </a:p>
      </dsp:txBody>
      <dsp:txXfrm>
        <a:off x="40480" y="4533915"/>
        <a:ext cx="4919164" cy="7482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E4256-51E0-4577-B80D-189BCFFDFC75}">
      <dsp:nvSpPr>
        <dsp:cNvPr id="0" name=""/>
        <dsp:cNvSpPr/>
      </dsp:nvSpPr>
      <dsp:spPr>
        <a:xfrm>
          <a:off x="518185" y="768902"/>
          <a:ext cx="1475437" cy="14754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C34F7-D885-4690-AC48-E5E270F2449A}">
      <dsp:nvSpPr>
        <dsp:cNvPr id="0" name=""/>
        <dsp:cNvSpPr/>
      </dsp:nvSpPr>
      <dsp:spPr>
        <a:xfrm>
          <a:off x="832623" y="1083340"/>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9C496A-744A-4961-B506-C7069466EF1C}">
      <dsp:nvSpPr>
        <dsp:cNvPr id="0" name=""/>
        <dsp:cNvSpPr/>
      </dsp:nvSpPr>
      <dsp:spPr>
        <a:xfrm>
          <a:off x="46529"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Invite ideas, experiences, scenarios, vignettes</a:t>
          </a:r>
          <a:endParaRPr lang="en-US" sz="1700" kern="1200"/>
        </a:p>
      </dsp:txBody>
      <dsp:txXfrm>
        <a:off x="46529" y="2703902"/>
        <a:ext cx="2418750" cy="720000"/>
      </dsp:txXfrm>
    </dsp:sp>
    <dsp:sp modelId="{DA29C452-F081-413D-8772-B60F3B1BE7B7}">
      <dsp:nvSpPr>
        <dsp:cNvPr id="0" name=""/>
        <dsp:cNvSpPr/>
      </dsp:nvSpPr>
      <dsp:spPr>
        <a:xfrm>
          <a:off x="3360216" y="768902"/>
          <a:ext cx="1475437" cy="14754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73C2FA-89D5-4E7C-938A-B97103FCB778}">
      <dsp:nvSpPr>
        <dsp:cNvPr id="0" name=""/>
        <dsp:cNvSpPr/>
      </dsp:nvSpPr>
      <dsp:spPr>
        <a:xfrm>
          <a:off x="3674654" y="1083340"/>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A16FF8-E091-47F9-87EE-9BEA6BD53C52}">
      <dsp:nvSpPr>
        <dsp:cNvPr id="0" name=""/>
        <dsp:cNvSpPr/>
      </dsp:nvSpPr>
      <dsp:spPr>
        <a:xfrm>
          <a:off x="2888560"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Focus on function and empowerment, not entitlement</a:t>
          </a:r>
          <a:endParaRPr lang="en-US" sz="1700" kern="1200"/>
        </a:p>
      </dsp:txBody>
      <dsp:txXfrm>
        <a:off x="2888560" y="2703902"/>
        <a:ext cx="2418750" cy="720000"/>
      </dsp:txXfrm>
    </dsp:sp>
    <dsp:sp modelId="{B496B612-B4BF-4091-907D-39CFC1C2567C}">
      <dsp:nvSpPr>
        <dsp:cNvPr id="0" name=""/>
        <dsp:cNvSpPr/>
      </dsp:nvSpPr>
      <dsp:spPr>
        <a:xfrm>
          <a:off x="6202248" y="768902"/>
          <a:ext cx="1475437" cy="14754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02D1FB-056D-44F5-925A-893551D01A0D}">
      <dsp:nvSpPr>
        <dsp:cNvPr id="0" name=""/>
        <dsp:cNvSpPr/>
      </dsp:nvSpPr>
      <dsp:spPr>
        <a:xfrm>
          <a:off x="6516685" y="1083340"/>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4491D1-C951-4E02-A32D-5F47663782B1}">
      <dsp:nvSpPr>
        <dsp:cNvPr id="0" name=""/>
        <dsp:cNvSpPr/>
      </dsp:nvSpPr>
      <dsp:spPr>
        <a:xfrm>
          <a:off x="5730591"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Retirees continue to offer scholarly value</a:t>
          </a:r>
          <a:endParaRPr lang="en-US" sz="1700" kern="1200"/>
        </a:p>
      </dsp:txBody>
      <dsp:txXfrm>
        <a:off x="5730591" y="2703902"/>
        <a:ext cx="241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C0A77-A53F-4CE3-A734-E4359AFEBE3E}">
      <dsp:nvSpPr>
        <dsp:cNvPr id="0" name=""/>
        <dsp:cNvSpPr/>
      </dsp:nvSpPr>
      <dsp:spPr>
        <a:xfrm>
          <a:off x="0" y="4105454"/>
          <a:ext cx="5000124" cy="13475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t>Emphasis on mutual benefit, not entitlement</a:t>
          </a:r>
          <a:endParaRPr lang="en-US" sz="2400" kern="1200"/>
        </a:p>
      </dsp:txBody>
      <dsp:txXfrm>
        <a:off x="0" y="4105454"/>
        <a:ext cx="5000124" cy="1347501"/>
      </dsp:txXfrm>
    </dsp:sp>
    <dsp:sp modelId="{8D2EA418-4F99-4F98-851C-FD53B57776DB}">
      <dsp:nvSpPr>
        <dsp:cNvPr id="0" name=""/>
        <dsp:cNvSpPr/>
      </dsp:nvSpPr>
      <dsp:spPr>
        <a:xfrm rot="10800000">
          <a:off x="0" y="2053209"/>
          <a:ext cx="5000124" cy="2072457"/>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t>Directory listings, parking/dining discounts, fitness centre access</a:t>
          </a:r>
          <a:endParaRPr lang="en-US" sz="2400" kern="1200"/>
        </a:p>
      </dsp:txBody>
      <dsp:txXfrm rot="10800000">
        <a:off x="0" y="2053209"/>
        <a:ext cx="5000124" cy="1346620"/>
      </dsp:txXfrm>
    </dsp:sp>
    <dsp:sp modelId="{85AAB91C-CBAB-4D1E-8215-973377388AE3}">
      <dsp:nvSpPr>
        <dsp:cNvPr id="0" name=""/>
        <dsp:cNvSpPr/>
      </dsp:nvSpPr>
      <dsp:spPr>
        <a:xfrm rot="10800000">
          <a:off x="0" y="964"/>
          <a:ext cx="5000124" cy="2072457"/>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t>Maintaining active status: email, library/database access, IT support</a:t>
          </a:r>
          <a:endParaRPr lang="en-US" sz="2400" kern="1200"/>
        </a:p>
      </dsp:txBody>
      <dsp:txXfrm rot="10800000">
        <a:off x="0" y="964"/>
        <a:ext cx="5000124" cy="1346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D0CC4-F18B-4419-A164-40440C1B50DE}">
      <dsp:nvSpPr>
        <dsp:cNvPr id="0" name=""/>
        <dsp:cNvSpPr/>
      </dsp:nvSpPr>
      <dsp:spPr>
        <a:xfrm>
          <a:off x="610" y="1179680"/>
          <a:ext cx="2380430" cy="142825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Preservation of digital artefacts</a:t>
          </a:r>
          <a:endParaRPr lang="en-US" sz="2000" kern="1200" dirty="0"/>
        </a:p>
      </dsp:txBody>
      <dsp:txXfrm>
        <a:off x="610" y="1179680"/>
        <a:ext cx="2380430" cy="1428258"/>
      </dsp:txXfrm>
    </dsp:sp>
    <dsp:sp modelId="{022552E2-2422-4753-A87B-9B378C91682D}">
      <dsp:nvSpPr>
        <dsp:cNvPr id="0" name=""/>
        <dsp:cNvSpPr/>
      </dsp:nvSpPr>
      <dsp:spPr>
        <a:xfrm>
          <a:off x="2619083" y="1179680"/>
          <a:ext cx="2380430" cy="1428258"/>
        </a:xfrm>
        <a:prstGeom prst="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Ongoing projects beyond retirement</a:t>
          </a:r>
          <a:endParaRPr lang="en-US" sz="2000" kern="1200"/>
        </a:p>
      </dsp:txBody>
      <dsp:txXfrm>
        <a:off x="2619083" y="1179680"/>
        <a:ext cx="2380430" cy="1428258"/>
      </dsp:txXfrm>
    </dsp:sp>
    <dsp:sp modelId="{09132579-1DA9-49D9-BD26-96FCDC6C45FA}">
      <dsp:nvSpPr>
        <dsp:cNvPr id="0" name=""/>
        <dsp:cNvSpPr/>
      </dsp:nvSpPr>
      <dsp:spPr>
        <a:xfrm>
          <a:off x="610" y="2845981"/>
          <a:ext cx="2380430" cy="1428258"/>
        </a:xfrm>
        <a:prstGeom prst="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Value of .edu/.ac identity</a:t>
          </a:r>
          <a:endParaRPr lang="en-US" sz="2000" kern="1200"/>
        </a:p>
      </dsp:txBody>
      <dsp:txXfrm>
        <a:off x="610" y="2845981"/>
        <a:ext cx="2380430" cy="1428258"/>
      </dsp:txXfrm>
    </dsp:sp>
    <dsp:sp modelId="{E8A235C6-4F05-4269-993A-6B73F8F43400}">
      <dsp:nvSpPr>
        <dsp:cNvPr id="0" name=""/>
        <dsp:cNvSpPr/>
      </dsp:nvSpPr>
      <dsp:spPr>
        <a:xfrm>
          <a:off x="2619083" y="2845981"/>
          <a:ext cx="2380430" cy="1428258"/>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Institutional benefit: professional link for research follow-up</a:t>
          </a:r>
          <a:endParaRPr lang="en-US" sz="2000" kern="1200"/>
        </a:p>
      </dsp:txBody>
      <dsp:txXfrm>
        <a:off x="2619083" y="2845981"/>
        <a:ext cx="2380430" cy="1428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72DD-EAB8-4C6F-B979-A04C3860565A}">
      <dsp:nvSpPr>
        <dsp:cNvPr id="0" name=""/>
        <dsp:cNvSpPr/>
      </dsp:nvSpPr>
      <dsp:spPr>
        <a:xfrm>
          <a:off x="75704" y="993202"/>
          <a:ext cx="1102348" cy="11023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0BAF2A-129B-4B21-8EA6-F164B254CF3F}">
      <dsp:nvSpPr>
        <dsp:cNvPr id="0" name=""/>
        <dsp:cNvSpPr/>
      </dsp:nvSpPr>
      <dsp:spPr>
        <a:xfrm>
          <a:off x="307197" y="1224695"/>
          <a:ext cx="639362" cy="6393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7E1426-18B3-4DA7-AF9D-2588EA982F7F}">
      <dsp:nvSpPr>
        <dsp:cNvPr id="0" name=""/>
        <dsp:cNvSpPr/>
      </dsp:nvSpPr>
      <dsp:spPr>
        <a:xfrm>
          <a:off x="1414270" y="993202"/>
          <a:ext cx="2598393" cy="110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As academics we work with information - its management and communication is essential. There will be many e-mail ‘digital artefacts’ that we want preserved into retirement</a:t>
          </a:r>
          <a:endParaRPr lang="en-US" sz="1200" kern="1200" dirty="0"/>
        </a:p>
      </dsp:txBody>
      <dsp:txXfrm>
        <a:off x="1414270" y="993202"/>
        <a:ext cx="2598393" cy="1102348"/>
      </dsp:txXfrm>
    </dsp:sp>
    <dsp:sp modelId="{425F319C-F5F9-48BB-9E5D-27A175FA151E}">
      <dsp:nvSpPr>
        <dsp:cNvPr id="0" name=""/>
        <dsp:cNvSpPr/>
      </dsp:nvSpPr>
      <dsp:spPr>
        <a:xfrm>
          <a:off x="4465414" y="993202"/>
          <a:ext cx="1102348" cy="11023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7B561-03EE-4C13-92AC-C2F97189D0FE}">
      <dsp:nvSpPr>
        <dsp:cNvPr id="0" name=""/>
        <dsp:cNvSpPr/>
      </dsp:nvSpPr>
      <dsp:spPr>
        <a:xfrm>
          <a:off x="4696907" y="1224695"/>
          <a:ext cx="639362" cy="6393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DDAAC0-80B8-4315-BDA3-681B99835DEA}">
      <dsp:nvSpPr>
        <dsp:cNvPr id="0" name=""/>
        <dsp:cNvSpPr/>
      </dsp:nvSpPr>
      <dsp:spPr>
        <a:xfrm>
          <a:off x="5803980" y="993202"/>
          <a:ext cx="2598393" cy="110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Ongoing projects past retirement</a:t>
          </a:r>
          <a:endParaRPr lang="en-US" sz="1300" kern="1200" dirty="0"/>
        </a:p>
      </dsp:txBody>
      <dsp:txXfrm>
        <a:off x="5803980" y="993202"/>
        <a:ext cx="2598393" cy="1102348"/>
      </dsp:txXfrm>
    </dsp:sp>
    <dsp:sp modelId="{4D3C97F5-36C8-40ED-940B-850717A5934E}">
      <dsp:nvSpPr>
        <dsp:cNvPr id="0" name=""/>
        <dsp:cNvSpPr/>
      </dsp:nvSpPr>
      <dsp:spPr>
        <a:xfrm>
          <a:off x="75704" y="2953969"/>
          <a:ext cx="1102348" cy="11023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01CE0-EDC5-4858-95AD-5704806B3C0D}">
      <dsp:nvSpPr>
        <dsp:cNvPr id="0" name=""/>
        <dsp:cNvSpPr/>
      </dsp:nvSpPr>
      <dsp:spPr>
        <a:xfrm>
          <a:off x="307197" y="3185462"/>
          <a:ext cx="639362" cy="6393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3DF7FD-0C43-42DB-AFB4-B0D6DBDD5EA5}">
      <dsp:nvSpPr>
        <dsp:cNvPr id="0" name=""/>
        <dsp:cNvSpPr/>
      </dsp:nvSpPr>
      <dsp:spPr>
        <a:xfrm>
          <a:off x="1414270" y="2953969"/>
          <a:ext cx="2598393" cy="110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e-mail accounts with suffix “.</a:t>
          </a:r>
          <a:r>
            <a:rPr lang="en-GB" sz="1300" kern="1200" dirty="0" err="1"/>
            <a:t>edu</a:t>
          </a:r>
          <a:r>
            <a:rPr lang="en-GB" sz="1300" kern="1200" dirty="0"/>
            <a:t>” or “.ac”  or similar – signify educational institution association and may unlock student/faculty plans offered by some software houses, and subscription services</a:t>
          </a:r>
          <a:endParaRPr lang="en-US" sz="1300" kern="1200" dirty="0"/>
        </a:p>
      </dsp:txBody>
      <dsp:txXfrm>
        <a:off x="1414270" y="2953969"/>
        <a:ext cx="2598393" cy="1102348"/>
      </dsp:txXfrm>
    </dsp:sp>
    <dsp:sp modelId="{495FF1BC-1D68-4519-960B-00CD2CF4251E}">
      <dsp:nvSpPr>
        <dsp:cNvPr id="0" name=""/>
        <dsp:cNvSpPr/>
      </dsp:nvSpPr>
      <dsp:spPr>
        <a:xfrm>
          <a:off x="4465414" y="2953969"/>
          <a:ext cx="1102348" cy="11023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2DEE19-C033-48C6-AAA8-ED13EF74843D}">
      <dsp:nvSpPr>
        <dsp:cNvPr id="0" name=""/>
        <dsp:cNvSpPr/>
      </dsp:nvSpPr>
      <dsp:spPr>
        <a:xfrm>
          <a:off x="4696907" y="3185462"/>
          <a:ext cx="639362" cy="6393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C0B55B-8C6D-405B-A08F-6D6AE44246FC}">
      <dsp:nvSpPr>
        <dsp:cNvPr id="0" name=""/>
        <dsp:cNvSpPr/>
      </dsp:nvSpPr>
      <dsp:spPr>
        <a:xfrm>
          <a:off x="5803980" y="2953969"/>
          <a:ext cx="2598393" cy="110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 for the institution, it maintains a professional link to the retired academic useful for example in follow-up of published research reports, and many other scenarios</a:t>
          </a:r>
          <a:endParaRPr lang="en-US" sz="1300" kern="1200" dirty="0"/>
        </a:p>
      </dsp:txBody>
      <dsp:txXfrm>
        <a:off x="5803980" y="2953969"/>
        <a:ext cx="2598393" cy="1102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6B059-D19F-409E-B8A9-DA0888881A3F}">
      <dsp:nvSpPr>
        <dsp:cNvPr id="0" name=""/>
        <dsp:cNvSpPr/>
      </dsp:nvSpPr>
      <dsp:spPr>
        <a:xfrm>
          <a:off x="0" y="4105454"/>
          <a:ext cx="5000124" cy="13475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t>Institutional benefit: retirees contribute to research outputs</a:t>
          </a:r>
          <a:endParaRPr lang="en-US" sz="2400" kern="1200"/>
        </a:p>
      </dsp:txBody>
      <dsp:txXfrm>
        <a:off x="0" y="4105454"/>
        <a:ext cx="5000124" cy="1347501"/>
      </dsp:txXfrm>
    </dsp:sp>
    <dsp:sp modelId="{FF36DA7D-D37A-45F0-A70F-A57461D4F011}">
      <dsp:nvSpPr>
        <dsp:cNvPr id="0" name=""/>
        <dsp:cNvSpPr/>
      </dsp:nvSpPr>
      <dsp:spPr>
        <a:xfrm rot="10800000">
          <a:off x="0" y="2053209"/>
          <a:ext cx="5000124" cy="2072457"/>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t>Knowledge-based work continues post-retirement</a:t>
          </a:r>
          <a:endParaRPr lang="en-US" sz="2400" kern="1200"/>
        </a:p>
      </dsp:txBody>
      <dsp:txXfrm rot="10800000">
        <a:off x="0" y="2053209"/>
        <a:ext cx="5000124" cy="1346620"/>
      </dsp:txXfrm>
    </dsp:sp>
    <dsp:sp modelId="{FB294C8A-F6FB-4D23-BE08-FEFA42D21197}">
      <dsp:nvSpPr>
        <dsp:cNvPr id="0" name=""/>
        <dsp:cNvSpPr/>
      </dsp:nvSpPr>
      <dsp:spPr>
        <a:xfrm rot="10800000">
          <a:off x="0" y="964"/>
          <a:ext cx="5000124" cy="2072457"/>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t>Access to bibliographic databases, repositories, scholarly articles</a:t>
          </a:r>
          <a:endParaRPr lang="en-US" sz="2400" kern="1200"/>
        </a:p>
      </dsp:txBody>
      <dsp:txXfrm rot="10800000">
        <a:off x="0" y="964"/>
        <a:ext cx="5000124" cy="13466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E664F-6B18-415F-83FC-96CA27BB26E5}">
      <dsp:nvSpPr>
        <dsp:cNvPr id="0" name=""/>
        <dsp:cNvSpPr/>
      </dsp:nvSpPr>
      <dsp:spPr>
        <a:xfrm>
          <a:off x="738477" y="785900"/>
          <a:ext cx="1079825" cy="107982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62302C-1BDA-4759-B3D7-560C45E33C31}">
      <dsp:nvSpPr>
        <dsp:cNvPr id="0" name=""/>
        <dsp:cNvSpPr/>
      </dsp:nvSpPr>
      <dsp:spPr>
        <a:xfrm>
          <a:off x="78583" y="2183504"/>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Essential for knowledge work</a:t>
          </a:r>
          <a:endParaRPr lang="en-US" sz="1700" kern="1200"/>
        </a:p>
      </dsp:txBody>
      <dsp:txXfrm>
        <a:off x="78583" y="2183504"/>
        <a:ext cx="2399612" cy="720000"/>
      </dsp:txXfrm>
    </dsp:sp>
    <dsp:sp modelId="{0023F915-0E44-4790-87BB-FB436EBA5AA1}">
      <dsp:nvSpPr>
        <dsp:cNvPr id="0" name=""/>
        <dsp:cNvSpPr/>
      </dsp:nvSpPr>
      <dsp:spPr>
        <a:xfrm>
          <a:off x="3558022" y="785900"/>
          <a:ext cx="1079825" cy="107982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B512C0-F249-4443-AFCF-695953D8E1F4}">
      <dsp:nvSpPr>
        <dsp:cNvPr id="0" name=""/>
        <dsp:cNvSpPr/>
      </dsp:nvSpPr>
      <dsp:spPr>
        <a:xfrm>
          <a:off x="2898129" y="2183504"/>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Rapid IT evolution requires support</a:t>
          </a:r>
          <a:endParaRPr lang="en-US" sz="1700" kern="1200"/>
        </a:p>
      </dsp:txBody>
      <dsp:txXfrm>
        <a:off x="2898129" y="2183504"/>
        <a:ext cx="2399612" cy="720000"/>
      </dsp:txXfrm>
    </dsp:sp>
    <dsp:sp modelId="{CB58D1C4-F68C-4B7E-A62E-B5CFAAAADC9C}">
      <dsp:nvSpPr>
        <dsp:cNvPr id="0" name=""/>
        <dsp:cNvSpPr/>
      </dsp:nvSpPr>
      <dsp:spPr>
        <a:xfrm>
          <a:off x="6377567" y="785900"/>
          <a:ext cx="1079825" cy="107982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73CC4E-DC49-4984-9AD9-BA65463B714C}">
      <dsp:nvSpPr>
        <dsp:cNvPr id="0" name=""/>
        <dsp:cNvSpPr/>
      </dsp:nvSpPr>
      <dsp:spPr>
        <a:xfrm>
          <a:off x="5717674" y="2183504"/>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Institutional benefit: retirees provide diverse user insights</a:t>
          </a:r>
          <a:endParaRPr lang="en-US" sz="1700" kern="1200"/>
        </a:p>
      </dsp:txBody>
      <dsp:txXfrm>
        <a:off x="5717674" y="2183504"/>
        <a:ext cx="2399612"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D6398-3BF8-4399-906F-6085F9723EFA}">
      <dsp:nvSpPr>
        <dsp:cNvPr id="0" name=""/>
        <dsp:cNvSpPr/>
      </dsp:nvSpPr>
      <dsp:spPr>
        <a:xfrm>
          <a:off x="0" y="77079"/>
          <a:ext cx="8195871" cy="83845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Preservation of digital identity into retirement and beyond</a:t>
          </a:r>
          <a:endParaRPr lang="en-US" sz="2100" kern="1200"/>
        </a:p>
      </dsp:txBody>
      <dsp:txXfrm>
        <a:off x="40930" y="118009"/>
        <a:ext cx="8114011" cy="756591"/>
      </dsp:txXfrm>
    </dsp:sp>
    <dsp:sp modelId="{BD4F45EF-221A-441A-A4B4-76CE6018EDAB}">
      <dsp:nvSpPr>
        <dsp:cNvPr id="0" name=""/>
        <dsp:cNvSpPr/>
      </dsp:nvSpPr>
      <dsp:spPr>
        <a:xfrm>
          <a:off x="0" y="976011"/>
          <a:ext cx="8195871" cy="838451"/>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Universities differ in policies; respect institutional rules</a:t>
          </a:r>
          <a:endParaRPr lang="en-US" sz="2100" kern="1200"/>
        </a:p>
      </dsp:txBody>
      <dsp:txXfrm>
        <a:off x="40930" y="1016941"/>
        <a:ext cx="8114011" cy="756591"/>
      </dsp:txXfrm>
    </dsp:sp>
    <dsp:sp modelId="{F7BF1261-2AA5-47E4-A4E0-46707CA5C9A1}">
      <dsp:nvSpPr>
        <dsp:cNvPr id="0" name=""/>
        <dsp:cNvSpPr/>
      </dsp:nvSpPr>
      <dsp:spPr>
        <a:xfrm>
          <a:off x="0" y="1874942"/>
          <a:ext cx="8195871" cy="838451"/>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Importance of documenting good practices and mutual benefits</a:t>
          </a:r>
          <a:endParaRPr lang="en-US" sz="2100" kern="1200"/>
        </a:p>
      </dsp:txBody>
      <dsp:txXfrm>
        <a:off x="40930" y="1915872"/>
        <a:ext cx="8114011" cy="756591"/>
      </dsp:txXfrm>
    </dsp:sp>
    <dsp:sp modelId="{6156BCA1-5471-4E61-9401-34EEB4B381D7}">
      <dsp:nvSpPr>
        <dsp:cNvPr id="0" name=""/>
        <dsp:cNvSpPr/>
      </dsp:nvSpPr>
      <dsp:spPr>
        <a:xfrm>
          <a:off x="0" y="2773873"/>
          <a:ext cx="8195871" cy="838451"/>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Essentially, it’s a matter of preserving one’s ‘digital identity, into the future – post-retirement, and for a period after death.</a:t>
          </a:r>
          <a:endParaRPr lang="en-US" sz="2100" kern="1200"/>
        </a:p>
      </dsp:txBody>
      <dsp:txXfrm>
        <a:off x="40930" y="2814803"/>
        <a:ext cx="8114011" cy="7565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65E9F-CE20-4361-ABC9-938971238D6A}">
      <dsp:nvSpPr>
        <dsp:cNvPr id="0" name=""/>
        <dsp:cNvSpPr/>
      </dsp:nvSpPr>
      <dsp:spPr>
        <a:xfrm>
          <a:off x="2369600" y="817458"/>
          <a:ext cx="513376" cy="91440"/>
        </a:xfrm>
        <a:custGeom>
          <a:avLst/>
          <a:gdLst/>
          <a:ahLst/>
          <a:cxnLst/>
          <a:rect l="0" t="0" r="0" b="0"/>
          <a:pathLst>
            <a:path>
              <a:moveTo>
                <a:pt x="0" y="45720"/>
              </a:moveTo>
              <a:lnTo>
                <a:pt x="51337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2689" y="860459"/>
        <a:ext cx="27198" cy="5439"/>
      </dsp:txXfrm>
    </dsp:sp>
    <dsp:sp modelId="{69593EC9-AC25-4735-A617-297F59FC1F92}">
      <dsp:nvSpPr>
        <dsp:cNvPr id="0" name=""/>
        <dsp:cNvSpPr/>
      </dsp:nvSpPr>
      <dsp:spPr>
        <a:xfrm>
          <a:off x="6282" y="153643"/>
          <a:ext cx="2365117" cy="141907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93" tIns="121650" rIns="115893" bIns="121650" numCol="1" spcCol="1270" anchor="t" anchorCtr="0">
          <a:noAutofit/>
        </a:bodyPr>
        <a:lstStyle/>
        <a:p>
          <a:pPr marL="0" lvl="0" indent="0" algn="l" defTabSz="755650">
            <a:lnSpc>
              <a:spcPct val="90000"/>
            </a:lnSpc>
            <a:spcBef>
              <a:spcPct val="0"/>
            </a:spcBef>
            <a:spcAft>
              <a:spcPct val="35000"/>
            </a:spcAft>
            <a:buNone/>
          </a:pPr>
          <a:r>
            <a:rPr lang="en-US" sz="1700" kern="1200"/>
            <a:t>Legitimize the role of Principal Investigator as an Emeriti</a:t>
          </a:r>
        </a:p>
        <a:p>
          <a:pPr marL="114300" lvl="1" indent="-114300" algn="l" defTabSz="577850">
            <a:lnSpc>
              <a:spcPct val="90000"/>
            </a:lnSpc>
            <a:spcBef>
              <a:spcPct val="0"/>
            </a:spcBef>
            <a:spcAft>
              <a:spcPct val="15000"/>
            </a:spcAft>
            <a:buChar char="•"/>
          </a:pPr>
          <a:r>
            <a:rPr lang="en-US" sz="1300" kern="1200"/>
            <a:t>Apply for Research Funding</a:t>
          </a:r>
        </a:p>
      </dsp:txBody>
      <dsp:txXfrm>
        <a:off x="6282" y="153643"/>
        <a:ext cx="2365117" cy="1419070"/>
      </dsp:txXfrm>
    </dsp:sp>
    <dsp:sp modelId="{4FE401E2-2AF7-4619-AEC8-F84DC4260F93}">
      <dsp:nvSpPr>
        <dsp:cNvPr id="0" name=""/>
        <dsp:cNvSpPr/>
      </dsp:nvSpPr>
      <dsp:spPr>
        <a:xfrm>
          <a:off x="5278694" y="817458"/>
          <a:ext cx="513376" cy="91440"/>
        </a:xfrm>
        <a:custGeom>
          <a:avLst/>
          <a:gdLst/>
          <a:ahLst/>
          <a:cxnLst/>
          <a:rect l="0" t="0" r="0" b="0"/>
          <a:pathLst>
            <a:path>
              <a:moveTo>
                <a:pt x="0" y="45720"/>
              </a:moveTo>
              <a:lnTo>
                <a:pt x="513376" y="45720"/>
              </a:lnTo>
            </a:path>
          </a:pathLst>
        </a:custGeom>
        <a:noFill/>
        <a:ln w="12700" cap="flat" cmpd="sng" algn="ctr">
          <a:solidFill>
            <a:schemeClr val="accent2">
              <a:hueOff val="1610903"/>
              <a:satOff val="-4623"/>
              <a:lumOff val="-74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21783" y="860459"/>
        <a:ext cx="27198" cy="5439"/>
      </dsp:txXfrm>
    </dsp:sp>
    <dsp:sp modelId="{25FD1BB7-1EA6-4589-A9A4-C049D29A6D6B}">
      <dsp:nvSpPr>
        <dsp:cNvPr id="0" name=""/>
        <dsp:cNvSpPr/>
      </dsp:nvSpPr>
      <dsp:spPr>
        <a:xfrm>
          <a:off x="2915376" y="153643"/>
          <a:ext cx="2365117" cy="1419070"/>
        </a:xfrm>
        <a:prstGeom prst="rect">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93" tIns="121650" rIns="115893" bIns="121650" numCol="1" spcCol="1270" anchor="ctr" anchorCtr="0">
          <a:noAutofit/>
        </a:bodyPr>
        <a:lstStyle/>
        <a:p>
          <a:pPr marL="0" lvl="0" indent="0" algn="ctr" defTabSz="755650">
            <a:lnSpc>
              <a:spcPct val="90000"/>
            </a:lnSpc>
            <a:spcBef>
              <a:spcPct val="0"/>
            </a:spcBef>
            <a:spcAft>
              <a:spcPct val="35000"/>
            </a:spcAft>
            <a:buNone/>
          </a:pPr>
          <a:r>
            <a:rPr lang="en-US" sz="1700" kern="1200"/>
            <a:t>Continue as a Co-Investigator</a:t>
          </a:r>
        </a:p>
      </dsp:txBody>
      <dsp:txXfrm>
        <a:off x="2915376" y="153643"/>
        <a:ext cx="2365117" cy="1419070"/>
      </dsp:txXfrm>
    </dsp:sp>
    <dsp:sp modelId="{068C18BF-949F-410E-A735-6DB50AD236FF}">
      <dsp:nvSpPr>
        <dsp:cNvPr id="0" name=""/>
        <dsp:cNvSpPr/>
      </dsp:nvSpPr>
      <dsp:spPr>
        <a:xfrm>
          <a:off x="1188841" y="1570914"/>
          <a:ext cx="5818187" cy="513376"/>
        </a:xfrm>
        <a:custGeom>
          <a:avLst/>
          <a:gdLst/>
          <a:ahLst/>
          <a:cxnLst/>
          <a:rect l="0" t="0" r="0" b="0"/>
          <a:pathLst>
            <a:path>
              <a:moveTo>
                <a:pt x="5818187" y="0"/>
              </a:moveTo>
              <a:lnTo>
                <a:pt x="5818187" y="273788"/>
              </a:lnTo>
              <a:lnTo>
                <a:pt x="0" y="273788"/>
              </a:lnTo>
              <a:lnTo>
                <a:pt x="0" y="513376"/>
              </a:lnTo>
            </a:path>
          </a:pathLst>
        </a:custGeom>
        <a:noFill/>
        <a:ln w="12700" cap="flat" cmpd="sng" algn="ctr">
          <a:solidFill>
            <a:schemeClr val="accent2">
              <a:hueOff val="3221807"/>
              <a:satOff val="-9246"/>
              <a:lumOff val="-148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1846" y="1824882"/>
        <a:ext cx="292178" cy="5439"/>
      </dsp:txXfrm>
    </dsp:sp>
    <dsp:sp modelId="{A6D99E5F-0D10-46AF-87F2-49E6A7AF0503}">
      <dsp:nvSpPr>
        <dsp:cNvPr id="0" name=""/>
        <dsp:cNvSpPr/>
      </dsp:nvSpPr>
      <dsp:spPr>
        <a:xfrm>
          <a:off x="5824470" y="153643"/>
          <a:ext cx="2365117" cy="1419070"/>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93" tIns="121650" rIns="115893" bIns="121650" numCol="1" spcCol="1270" anchor="ctr" anchorCtr="0">
          <a:noAutofit/>
        </a:bodyPr>
        <a:lstStyle/>
        <a:p>
          <a:pPr marL="0" lvl="0" indent="0" algn="ctr" defTabSz="755650">
            <a:lnSpc>
              <a:spcPct val="90000"/>
            </a:lnSpc>
            <a:spcBef>
              <a:spcPct val="0"/>
            </a:spcBef>
            <a:spcAft>
              <a:spcPct val="35000"/>
            </a:spcAft>
            <a:buNone/>
          </a:pPr>
          <a:r>
            <a:rPr lang="en-US" sz="1700" kern="1200"/>
            <a:t>Support graduate research assistants through grants</a:t>
          </a:r>
        </a:p>
      </dsp:txBody>
      <dsp:txXfrm>
        <a:off x="5824470" y="153643"/>
        <a:ext cx="2365117" cy="1419070"/>
      </dsp:txXfrm>
    </dsp:sp>
    <dsp:sp modelId="{9AD04CF3-2408-48B3-8B66-26CB15A0AAC1}">
      <dsp:nvSpPr>
        <dsp:cNvPr id="0" name=""/>
        <dsp:cNvSpPr/>
      </dsp:nvSpPr>
      <dsp:spPr>
        <a:xfrm>
          <a:off x="2369600" y="2780506"/>
          <a:ext cx="513376" cy="91440"/>
        </a:xfrm>
        <a:custGeom>
          <a:avLst/>
          <a:gdLst/>
          <a:ahLst/>
          <a:cxnLst/>
          <a:rect l="0" t="0" r="0" b="0"/>
          <a:pathLst>
            <a:path>
              <a:moveTo>
                <a:pt x="0" y="45720"/>
              </a:moveTo>
              <a:lnTo>
                <a:pt x="513376" y="45720"/>
              </a:lnTo>
            </a:path>
          </a:pathLst>
        </a:custGeom>
        <a:noFill/>
        <a:ln w="12700" cap="flat" cmpd="sng" algn="ctr">
          <a:solidFill>
            <a:schemeClr val="accent2">
              <a:hueOff val="4832710"/>
              <a:satOff val="-13870"/>
              <a:lumOff val="-222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2689" y="2823506"/>
        <a:ext cx="27198" cy="5439"/>
      </dsp:txXfrm>
    </dsp:sp>
    <dsp:sp modelId="{E10210F4-B285-4E6A-BC0D-EB180C56D75E}">
      <dsp:nvSpPr>
        <dsp:cNvPr id="0" name=""/>
        <dsp:cNvSpPr/>
      </dsp:nvSpPr>
      <dsp:spPr>
        <a:xfrm>
          <a:off x="6282" y="2116690"/>
          <a:ext cx="2365117" cy="1419070"/>
        </a:xfrm>
        <a:prstGeom prst="rect">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93" tIns="121650" rIns="115893" bIns="121650" numCol="1" spcCol="1270" anchor="ctr" anchorCtr="0">
          <a:noAutofit/>
        </a:bodyPr>
        <a:lstStyle/>
        <a:p>
          <a:pPr marL="0" lvl="0" indent="0" algn="ctr" defTabSz="755650">
            <a:lnSpc>
              <a:spcPct val="90000"/>
            </a:lnSpc>
            <a:spcBef>
              <a:spcPct val="0"/>
            </a:spcBef>
            <a:spcAft>
              <a:spcPct val="35000"/>
            </a:spcAft>
            <a:buNone/>
          </a:pPr>
          <a:r>
            <a:rPr lang="en-US" sz="1700" kern="1200"/>
            <a:t>Present at professional conferences</a:t>
          </a:r>
        </a:p>
      </dsp:txBody>
      <dsp:txXfrm>
        <a:off x="6282" y="2116690"/>
        <a:ext cx="2365117" cy="1419070"/>
      </dsp:txXfrm>
    </dsp:sp>
    <dsp:sp modelId="{D379FFE6-A688-4B97-8C42-E49207B102F8}">
      <dsp:nvSpPr>
        <dsp:cNvPr id="0" name=""/>
        <dsp:cNvSpPr/>
      </dsp:nvSpPr>
      <dsp:spPr>
        <a:xfrm>
          <a:off x="5278694" y="2780506"/>
          <a:ext cx="513376" cy="91440"/>
        </a:xfrm>
        <a:custGeom>
          <a:avLst/>
          <a:gdLst/>
          <a:ahLst/>
          <a:cxnLst/>
          <a:rect l="0" t="0" r="0" b="0"/>
          <a:pathLst>
            <a:path>
              <a:moveTo>
                <a:pt x="0" y="45720"/>
              </a:moveTo>
              <a:lnTo>
                <a:pt x="513376"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21783" y="2823506"/>
        <a:ext cx="27198" cy="5439"/>
      </dsp:txXfrm>
    </dsp:sp>
    <dsp:sp modelId="{B7A047EB-013B-4FA5-B5A3-8B686AA93675}">
      <dsp:nvSpPr>
        <dsp:cNvPr id="0" name=""/>
        <dsp:cNvSpPr/>
      </dsp:nvSpPr>
      <dsp:spPr>
        <a:xfrm>
          <a:off x="2915376" y="2116690"/>
          <a:ext cx="2365117" cy="1419070"/>
        </a:xfrm>
        <a:prstGeom prst="rect">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93" tIns="121650" rIns="115893" bIns="121650" numCol="1" spcCol="1270" anchor="ctr" anchorCtr="0">
          <a:noAutofit/>
        </a:bodyPr>
        <a:lstStyle/>
        <a:p>
          <a:pPr marL="0" lvl="0" indent="0" algn="ctr" defTabSz="755650">
            <a:lnSpc>
              <a:spcPct val="90000"/>
            </a:lnSpc>
            <a:spcBef>
              <a:spcPct val="0"/>
            </a:spcBef>
            <a:spcAft>
              <a:spcPct val="35000"/>
            </a:spcAft>
            <a:buNone/>
          </a:pPr>
          <a:r>
            <a:rPr lang="en-US" sz="1700" kern="1200"/>
            <a:t>Continue to publish</a:t>
          </a:r>
        </a:p>
      </dsp:txBody>
      <dsp:txXfrm>
        <a:off x="2915376" y="2116690"/>
        <a:ext cx="2365117" cy="1419070"/>
      </dsp:txXfrm>
    </dsp:sp>
    <dsp:sp modelId="{705F904D-C056-48B9-8E20-D0DF01DB09DB}">
      <dsp:nvSpPr>
        <dsp:cNvPr id="0" name=""/>
        <dsp:cNvSpPr/>
      </dsp:nvSpPr>
      <dsp:spPr>
        <a:xfrm>
          <a:off x="5824470" y="2116690"/>
          <a:ext cx="2365117" cy="1419070"/>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93" tIns="121650" rIns="115893" bIns="121650" numCol="1" spcCol="1270" anchor="ctr" anchorCtr="0">
          <a:noAutofit/>
        </a:bodyPr>
        <a:lstStyle/>
        <a:p>
          <a:pPr marL="0" lvl="0" indent="0" algn="ctr" defTabSz="755650">
            <a:lnSpc>
              <a:spcPct val="90000"/>
            </a:lnSpc>
            <a:spcBef>
              <a:spcPct val="0"/>
            </a:spcBef>
            <a:spcAft>
              <a:spcPct val="35000"/>
            </a:spcAft>
            <a:buNone/>
          </a:pPr>
          <a:r>
            <a:rPr lang="en-US" sz="1700" kern="1200"/>
            <a:t>Explore continued teaching and mentoring opportunities</a:t>
          </a:r>
        </a:p>
      </dsp:txBody>
      <dsp:txXfrm>
        <a:off x="5824470" y="2116690"/>
        <a:ext cx="2365117" cy="14190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D67FA-4B8A-4875-A1E1-6AC411EF44CC}">
      <dsp:nvSpPr>
        <dsp:cNvPr id="0" name=""/>
        <dsp:cNvSpPr/>
      </dsp:nvSpPr>
      <dsp:spPr>
        <a:xfrm>
          <a:off x="0" y="61218"/>
          <a:ext cx="4958861" cy="3685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Opportunities for continued learning</a:t>
          </a:r>
          <a:endParaRPr lang="en-US" sz="1500" kern="1200"/>
        </a:p>
      </dsp:txBody>
      <dsp:txXfrm>
        <a:off x="17991" y="79209"/>
        <a:ext cx="4922879" cy="332567"/>
      </dsp:txXfrm>
    </dsp:sp>
    <dsp:sp modelId="{C50F328D-7AD4-4A38-988E-A0F9896A7844}">
      <dsp:nvSpPr>
        <dsp:cNvPr id="0" name=""/>
        <dsp:cNvSpPr/>
      </dsp:nvSpPr>
      <dsp:spPr>
        <a:xfrm>
          <a:off x="0" y="427911"/>
          <a:ext cx="4958861"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44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AU" sz="1200" kern="1200" dirty="0"/>
            <a:t>Auditing classes</a:t>
          </a:r>
          <a:endParaRPr lang="en-US" sz="1200" kern="1200" dirty="0"/>
        </a:p>
        <a:p>
          <a:pPr marL="114300" lvl="1" indent="-114300" algn="l" defTabSz="533400">
            <a:lnSpc>
              <a:spcPct val="90000"/>
            </a:lnSpc>
            <a:spcBef>
              <a:spcPct val="0"/>
            </a:spcBef>
            <a:spcAft>
              <a:spcPct val="20000"/>
            </a:spcAft>
            <a:buChar char="•"/>
          </a:pPr>
          <a:r>
            <a:rPr lang="en-AU" sz="1200" kern="1200"/>
            <a:t>In-person and online</a:t>
          </a:r>
          <a:endParaRPr lang="en-US" sz="1200" kern="1200"/>
        </a:p>
        <a:p>
          <a:pPr marL="114300" lvl="1" indent="-114300" algn="l" defTabSz="533400">
            <a:lnSpc>
              <a:spcPct val="90000"/>
            </a:lnSpc>
            <a:spcBef>
              <a:spcPct val="0"/>
            </a:spcBef>
            <a:spcAft>
              <a:spcPct val="20000"/>
            </a:spcAft>
            <a:buChar char="•"/>
          </a:pPr>
          <a:r>
            <a:rPr lang="en-AU" sz="1200" kern="1200" dirty="0"/>
            <a:t>Other institutional training (e.g., AI)</a:t>
          </a:r>
          <a:endParaRPr lang="en-US" sz="1200" kern="1200" dirty="0"/>
        </a:p>
      </dsp:txBody>
      <dsp:txXfrm>
        <a:off x="0" y="427911"/>
        <a:ext cx="4958861" cy="621000"/>
      </dsp:txXfrm>
    </dsp:sp>
    <dsp:sp modelId="{76A5A16F-5AFE-4EA3-AA02-3662AE46ABB6}">
      <dsp:nvSpPr>
        <dsp:cNvPr id="0" name=""/>
        <dsp:cNvSpPr/>
      </dsp:nvSpPr>
      <dsp:spPr>
        <a:xfrm>
          <a:off x="0" y="1048911"/>
          <a:ext cx="4958861" cy="368549"/>
        </a:xfrm>
        <a:prstGeom prst="roundRect">
          <a:avLst/>
        </a:prstGeom>
        <a:solidFill>
          <a:schemeClr val="accent5">
            <a:hueOff val="-2025358"/>
            <a:satOff val="-138"/>
            <a:lumOff val="327"/>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Ensuring awareness of existing activities</a:t>
          </a:r>
          <a:endParaRPr lang="en-US" sz="1500" kern="1200"/>
        </a:p>
      </dsp:txBody>
      <dsp:txXfrm>
        <a:off x="17991" y="1066902"/>
        <a:ext cx="4922879" cy="332567"/>
      </dsp:txXfrm>
    </dsp:sp>
    <dsp:sp modelId="{001B6F32-CCB2-45DE-9187-97562AA67663}">
      <dsp:nvSpPr>
        <dsp:cNvPr id="0" name=""/>
        <dsp:cNvSpPr/>
      </dsp:nvSpPr>
      <dsp:spPr>
        <a:xfrm>
          <a:off x="0" y="1460661"/>
          <a:ext cx="4958861" cy="368549"/>
        </a:xfrm>
        <a:prstGeom prst="roundRect">
          <a:avLst/>
        </a:prstGeom>
        <a:solidFill>
          <a:schemeClr val="accent5">
            <a:hueOff val="-4050717"/>
            <a:satOff val="-275"/>
            <a:lumOff val="654"/>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dirty="0"/>
            <a:t>Opportunities to volunteer (e.g., tutoring)</a:t>
          </a:r>
          <a:endParaRPr lang="en-US" sz="1500" kern="1200" dirty="0"/>
        </a:p>
      </dsp:txBody>
      <dsp:txXfrm>
        <a:off x="17991" y="1478652"/>
        <a:ext cx="4922879" cy="332567"/>
      </dsp:txXfrm>
    </dsp:sp>
    <dsp:sp modelId="{303925B3-8DF5-4FAF-BE84-35A29CED6A71}">
      <dsp:nvSpPr>
        <dsp:cNvPr id="0" name=""/>
        <dsp:cNvSpPr/>
      </dsp:nvSpPr>
      <dsp:spPr>
        <a:xfrm>
          <a:off x="0" y="1872411"/>
          <a:ext cx="4958861" cy="368549"/>
        </a:xfrm>
        <a:prstGeom prst="roundRect">
          <a:avLst/>
        </a:prstGeom>
        <a:solidFill>
          <a:schemeClr val="accent5">
            <a:hueOff val="-6076075"/>
            <a:satOff val="-413"/>
            <a:lumOff val="98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Guest lecturing possibilities</a:t>
          </a:r>
          <a:endParaRPr lang="en-US" sz="1500" kern="1200"/>
        </a:p>
      </dsp:txBody>
      <dsp:txXfrm>
        <a:off x="17991" y="1890402"/>
        <a:ext cx="4922879" cy="332567"/>
      </dsp:txXfrm>
    </dsp:sp>
    <dsp:sp modelId="{32B5FD5B-4D1F-4294-9586-582F1134DB65}">
      <dsp:nvSpPr>
        <dsp:cNvPr id="0" name=""/>
        <dsp:cNvSpPr/>
      </dsp:nvSpPr>
      <dsp:spPr>
        <a:xfrm>
          <a:off x="0" y="2240961"/>
          <a:ext cx="4958861"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44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AU" sz="1200" kern="1200" dirty="0"/>
            <a:t>For credit courses</a:t>
          </a:r>
          <a:endParaRPr lang="en-US" sz="1200" kern="1200" dirty="0"/>
        </a:p>
        <a:p>
          <a:pPr marL="114300" lvl="1" indent="-114300" algn="l" defTabSz="533400">
            <a:lnSpc>
              <a:spcPct val="90000"/>
            </a:lnSpc>
            <a:spcBef>
              <a:spcPct val="0"/>
            </a:spcBef>
            <a:spcAft>
              <a:spcPct val="20000"/>
            </a:spcAft>
            <a:buChar char="•"/>
          </a:pPr>
          <a:r>
            <a:rPr lang="en-AU" sz="1200" kern="1200"/>
            <a:t>Lifelong learning programs</a:t>
          </a:r>
          <a:endParaRPr lang="en-US" sz="1200" kern="1200"/>
        </a:p>
      </dsp:txBody>
      <dsp:txXfrm>
        <a:off x="0" y="2240961"/>
        <a:ext cx="4958861" cy="411412"/>
      </dsp:txXfrm>
    </dsp:sp>
    <dsp:sp modelId="{B171CF05-3765-4ABE-8E12-033967C3A47F}">
      <dsp:nvSpPr>
        <dsp:cNvPr id="0" name=""/>
        <dsp:cNvSpPr/>
      </dsp:nvSpPr>
      <dsp:spPr>
        <a:xfrm>
          <a:off x="0" y="2652373"/>
          <a:ext cx="4958861" cy="368549"/>
        </a:xfrm>
        <a:prstGeom prst="roundRect">
          <a:avLst/>
        </a:prstGeom>
        <a:solidFill>
          <a:schemeClr val="accent5">
            <a:hueOff val="-8101434"/>
            <a:satOff val="-551"/>
            <a:lumOff val="1307"/>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Peer reviewing or being part of an editorial team</a:t>
          </a:r>
          <a:endParaRPr lang="en-US" sz="1500" kern="1200"/>
        </a:p>
      </dsp:txBody>
      <dsp:txXfrm>
        <a:off x="17991" y="2670364"/>
        <a:ext cx="4922879" cy="332567"/>
      </dsp:txXfrm>
    </dsp:sp>
    <dsp:sp modelId="{75BF276E-7D24-4116-B1AE-580B642EEF94}">
      <dsp:nvSpPr>
        <dsp:cNvPr id="0" name=""/>
        <dsp:cNvSpPr/>
      </dsp:nvSpPr>
      <dsp:spPr>
        <a:xfrm>
          <a:off x="0" y="3064123"/>
          <a:ext cx="4958861" cy="368549"/>
        </a:xfrm>
        <a:prstGeom prst="roundRect">
          <a:avLst/>
        </a:prstGeom>
        <a:solidFill>
          <a:schemeClr val="accent5">
            <a:hueOff val="-10126791"/>
            <a:satOff val="-688"/>
            <a:lumOff val="1634"/>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dirty="0"/>
            <a:t>Mentoring new faculty, students and staff</a:t>
          </a:r>
          <a:endParaRPr lang="en-US" sz="1500" kern="1200" dirty="0"/>
        </a:p>
      </dsp:txBody>
      <dsp:txXfrm>
        <a:off x="17991" y="3082114"/>
        <a:ext cx="4922879" cy="332567"/>
      </dsp:txXfrm>
    </dsp:sp>
    <dsp:sp modelId="{2A74F304-F876-46A6-98EB-0EC1A2943E06}">
      <dsp:nvSpPr>
        <dsp:cNvPr id="0" name=""/>
        <dsp:cNvSpPr/>
      </dsp:nvSpPr>
      <dsp:spPr>
        <a:xfrm>
          <a:off x="0" y="3475873"/>
          <a:ext cx="4958861" cy="368549"/>
        </a:xfrm>
        <a:prstGeom prst="roundRect">
          <a:avLst/>
        </a:prstGeom>
        <a:solidFill>
          <a:schemeClr val="accent5">
            <a:hueOff val="-12152150"/>
            <a:satOff val="-826"/>
            <a:lumOff val="196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Establishing an "Emeritus College" led by retired faculty</a:t>
          </a:r>
          <a:endParaRPr lang="en-US" sz="1500" kern="1200"/>
        </a:p>
      </dsp:txBody>
      <dsp:txXfrm>
        <a:off x="17991" y="3493864"/>
        <a:ext cx="4922879" cy="3325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D3F86-01C2-CF4E-9BDB-3AFFE58DEE29}" type="datetimeFigureOut">
              <a:rPr lang="en-US" smtClean="0"/>
              <a:t>6/18/2026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47C21-BFF4-2F43-BAA3-F3764B9681C4}" type="slidenum">
              <a:rPr lang="en-US" smtClean="0"/>
              <a:t>‹#›</a:t>
            </a:fld>
            <a:endParaRPr lang="en-US"/>
          </a:p>
        </p:txBody>
      </p:sp>
    </p:spTree>
    <p:extLst>
      <p:ext uri="{BB962C8B-B14F-4D97-AF65-F5344CB8AC3E}">
        <p14:creationId xmlns:p14="http://schemas.microsoft.com/office/powerpoint/2010/main" val="2820551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47C21-BFF4-2F43-BAA3-F3764B9681C4}" type="slidenum">
              <a:rPr lang="en-US" smtClean="0"/>
              <a:t>2</a:t>
            </a:fld>
            <a:endParaRPr lang="en-US"/>
          </a:p>
        </p:txBody>
      </p:sp>
    </p:spTree>
    <p:extLst>
      <p:ext uri="{BB962C8B-B14F-4D97-AF65-F5344CB8AC3E}">
        <p14:creationId xmlns:p14="http://schemas.microsoft.com/office/powerpoint/2010/main" val="1608059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96FA9-8887-F459-556A-7D354C49B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E679B-9664-C41E-C2E0-2D8E1D351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BB2E4-FEBF-F3E5-E3D9-2B9A267D8D88}"/>
              </a:ext>
            </a:extLst>
          </p:cNvPr>
          <p:cNvSpPr>
            <a:spLocks noGrp="1"/>
          </p:cNvSpPr>
          <p:nvPr>
            <p:ph type="body" idx="1"/>
          </p:nvPr>
        </p:nvSpPr>
        <p:spPr/>
        <p:txBody>
          <a:bodyPr/>
          <a:lstStyle/>
          <a:p>
            <a:r>
              <a:rPr lang="en-US" dirty="0"/>
              <a:t>at 10am</a:t>
            </a:r>
            <a:r>
              <a:rPr lang="en-US" baseline="0" dirty="0"/>
              <a:t> start the “Active </a:t>
            </a:r>
            <a:r>
              <a:rPr lang="en-US" baseline="0" dirty="0" err="1"/>
              <a:t>Wrting</a:t>
            </a:r>
            <a:r>
              <a:rPr lang="en-US" baseline="0" dirty="0"/>
              <a:t> Project” video  13 minutes</a:t>
            </a:r>
            <a:endParaRPr lang="en-US" dirty="0"/>
          </a:p>
        </p:txBody>
      </p:sp>
      <p:sp>
        <p:nvSpPr>
          <p:cNvPr id="4" name="Slide Number Placeholder 3">
            <a:extLst>
              <a:ext uri="{FF2B5EF4-FFF2-40B4-BE49-F238E27FC236}">
                <a16:creationId xmlns:a16="http://schemas.microsoft.com/office/drawing/2014/main" id="{60924C09-EEC9-3FBE-2577-6DB3823FCE97}"/>
              </a:ext>
            </a:extLst>
          </p:cNvPr>
          <p:cNvSpPr>
            <a:spLocks noGrp="1"/>
          </p:cNvSpPr>
          <p:nvPr>
            <p:ph type="sldNum" sz="quarter" idx="10"/>
          </p:nvPr>
        </p:nvSpPr>
        <p:spPr/>
        <p:txBody>
          <a:bodyPr/>
          <a:lstStyle/>
          <a:p>
            <a:fld id="{1FE47C21-BFF4-2F43-BAA3-F3764B9681C4}" type="slidenum">
              <a:rPr lang="en-US" smtClean="0"/>
              <a:t>37</a:t>
            </a:fld>
            <a:endParaRPr lang="en-US"/>
          </a:p>
        </p:txBody>
      </p:sp>
    </p:spTree>
    <p:extLst>
      <p:ext uri="{BB962C8B-B14F-4D97-AF65-F5344CB8AC3E}">
        <p14:creationId xmlns:p14="http://schemas.microsoft.com/office/powerpoint/2010/main" val="1622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Here I would like to emphasise mutual benefit – much discussion is couched in terms of privilege, rights, entitlement, and individual benefit of the retiree. It must be a two-way street. So here follows a ‘what &amp; why’ analysis</a:t>
            </a:r>
            <a:r>
              <a:rPr lang="en-AU" sz="1600" dirty="0"/>
              <a:t>.</a:t>
            </a:r>
          </a:p>
          <a:p>
            <a:endParaRPr lang="en-US" dirty="0"/>
          </a:p>
        </p:txBody>
      </p:sp>
      <p:sp>
        <p:nvSpPr>
          <p:cNvPr id="4" name="Slide Number Placeholder 3"/>
          <p:cNvSpPr>
            <a:spLocks noGrp="1"/>
          </p:cNvSpPr>
          <p:nvPr>
            <p:ph type="sldNum" sz="quarter" idx="10"/>
          </p:nvPr>
        </p:nvSpPr>
        <p:spPr/>
        <p:txBody>
          <a:bodyPr/>
          <a:lstStyle/>
          <a:p>
            <a:fld id="{1FE47C21-BFF4-2F43-BAA3-F3764B9681C4}" type="slidenum">
              <a:rPr lang="en-US" smtClean="0"/>
              <a:t>6</a:t>
            </a:fld>
            <a:endParaRPr lang="en-US"/>
          </a:p>
        </p:txBody>
      </p:sp>
    </p:spTree>
    <p:extLst>
      <p:ext uri="{BB962C8B-B14F-4D97-AF65-F5344CB8AC3E}">
        <p14:creationId xmlns:p14="http://schemas.microsoft.com/office/powerpoint/2010/main" val="96656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F4662-1B83-4F50-6A69-603FC31C7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3731B-AC16-19D4-3AB0-739C02313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F52E94-BDA1-B1D9-100C-A967BEAD5C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E46457-9B13-37C0-3F03-93D36C8AA12C}"/>
              </a:ext>
            </a:extLst>
          </p:cNvPr>
          <p:cNvSpPr>
            <a:spLocks noGrp="1"/>
          </p:cNvSpPr>
          <p:nvPr>
            <p:ph type="sldNum" sz="quarter" idx="10"/>
          </p:nvPr>
        </p:nvSpPr>
        <p:spPr/>
        <p:txBody>
          <a:bodyPr/>
          <a:lstStyle/>
          <a:p>
            <a:fld id="{1FE47C21-BFF4-2F43-BAA3-F3764B9681C4}" type="slidenum">
              <a:rPr lang="en-US" smtClean="0"/>
              <a:t>7</a:t>
            </a:fld>
            <a:endParaRPr lang="en-US"/>
          </a:p>
        </p:txBody>
      </p:sp>
    </p:spTree>
    <p:extLst>
      <p:ext uri="{BB962C8B-B14F-4D97-AF65-F5344CB8AC3E}">
        <p14:creationId xmlns:p14="http://schemas.microsoft.com/office/powerpoint/2010/main" val="64877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473F1-5FB9-3BF1-AB06-F92E54FD8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6890C-B93F-6095-0F0C-E4338B93A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5CBEA-22FB-4629-50F4-1AB81B7800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078FEA-5C0B-7696-B82D-77E8D9D95414}"/>
              </a:ext>
            </a:extLst>
          </p:cNvPr>
          <p:cNvSpPr>
            <a:spLocks noGrp="1"/>
          </p:cNvSpPr>
          <p:nvPr>
            <p:ph type="sldNum" sz="quarter" idx="10"/>
          </p:nvPr>
        </p:nvSpPr>
        <p:spPr/>
        <p:txBody>
          <a:bodyPr/>
          <a:lstStyle/>
          <a:p>
            <a:fld id="{1FE47C21-BFF4-2F43-BAA3-F3764B9681C4}" type="slidenum">
              <a:rPr lang="en-US" smtClean="0"/>
              <a:t>8</a:t>
            </a:fld>
            <a:endParaRPr lang="en-US"/>
          </a:p>
        </p:txBody>
      </p:sp>
    </p:spTree>
    <p:extLst>
      <p:ext uri="{BB962C8B-B14F-4D97-AF65-F5344CB8AC3E}">
        <p14:creationId xmlns:p14="http://schemas.microsoft.com/office/powerpoint/2010/main" val="157670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68712-78BF-9D6E-DDE6-58F698BFB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B5FB9-5CDF-61DA-34F3-690747BE0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07A8B-2843-C6A6-8B7A-1BC93552A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1249A0-476D-B61D-72E4-0163CD8DF9E2}"/>
              </a:ext>
            </a:extLst>
          </p:cNvPr>
          <p:cNvSpPr>
            <a:spLocks noGrp="1"/>
          </p:cNvSpPr>
          <p:nvPr>
            <p:ph type="sldNum" sz="quarter" idx="10"/>
          </p:nvPr>
        </p:nvSpPr>
        <p:spPr/>
        <p:txBody>
          <a:bodyPr/>
          <a:lstStyle/>
          <a:p>
            <a:fld id="{1FE47C21-BFF4-2F43-BAA3-F3764B9681C4}" type="slidenum">
              <a:rPr lang="en-US" smtClean="0"/>
              <a:t>9</a:t>
            </a:fld>
            <a:endParaRPr lang="en-US"/>
          </a:p>
        </p:txBody>
      </p:sp>
    </p:spTree>
    <p:extLst>
      <p:ext uri="{BB962C8B-B14F-4D97-AF65-F5344CB8AC3E}">
        <p14:creationId xmlns:p14="http://schemas.microsoft.com/office/powerpoint/2010/main" val="367195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462D-A57B-1CB6-593E-AAEB573D9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7DA2E-7DF7-701D-E0CF-989C4F76A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FE7DE-0250-4FA8-7571-610DF1BA5028}"/>
              </a:ext>
            </a:extLst>
          </p:cNvPr>
          <p:cNvSpPr>
            <a:spLocks noGrp="1"/>
          </p:cNvSpPr>
          <p:nvPr>
            <p:ph type="body" idx="1"/>
          </p:nvPr>
        </p:nvSpPr>
        <p:spPr/>
        <p:txBody>
          <a:bodyPr/>
          <a:lstStyle/>
          <a:p>
            <a:pPr lvl="0"/>
            <a:r>
              <a:rPr lang="en-GB" sz="1200" dirty="0"/>
              <a:t>What the retiree may want:</a:t>
            </a:r>
          </a:p>
          <a:p>
            <a:pPr lvl="0"/>
            <a:endParaRPr lang="en-GB" sz="1200" dirty="0"/>
          </a:p>
          <a:p>
            <a:pPr lvl="0"/>
            <a:r>
              <a:rPr lang="en-GB" sz="1200" dirty="0"/>
              <a:t>	IT support, including access to software packages.</a:t>
            </a:r>
          </a:p>
          <a:p>
            <a:pPr lvl="0"/>
            <a:endParaRPr lang="en-GB" sz="1200" dirty="0"/>
          </a:p>
          <a:p>
            <a:pPr lvl="0"/>
            <a:endParaRPr lang="en-GB" sz="1200" dirty="0"/>
          </a:p>
          <a:p>
            <a:pPr lvl="0"/>
            <a:endParaRPr lang="en-GB" sz="1200" dirty="0"/>
          </a:p>
          <a:p>
            <a:pPr lvl="0"/>
            <a:r>
              <a:rPr lang="en-GB" sz="1200" dirty="0"/>
              <a:t>Why:</a:t>
            </a:r>
          </a:p>
          <a:p>
            <a:pPr lvl="0"/>
            <a:endParaRPr lang="en-GB" sz="1200" dirty="0"/>
          </a:p>
          <a:p>
            <a:pPr lvl="0"/>
            <a:r>
              <a:rPr lang="en-GB" sz="1200" dirty="0"/>
              <a:t>	All work requires resources, in our case the knowledge-work requires computers and communication facilities and services. In the IT domain there are frequent and significant advances that underpin efficiency and empowerment. As during our full-time working lives we cannot be ‘experts’ in our knowledge domains and the IT domain, therefore any and every opportunity of support is valued. </a:t>
            </a:r>
          </a:p>
          <a:p>
            <a:pPr lvl="0"/>
            <a:endParaRPr lang="en-GB" sz="1200" dirty="0"/>
          </a:p>
          <a:p>
            <a:pPr lvl="0"/>
            <a:endParaRPr lang="en-GB" sz="1200" dirty="0"/>
          </a:p>
          <a:p>
            <a:pPr lvl="0"/>
            <a:endParaRPr lang="en-GB" sz="1200" dirty="0"/>
          </a:p>
          <a:p>
            <a:pPr lvl="0"/>
            <a:r>
              <a:rPr lang="en-GB" sz="1200" dirty="0"/>
              <a:t>	and for the institution, all IT users bring their own idiosyncratic perspective, which can inform IT use and provision in a broader sense – as experienced in a ‘learning organisation’. This will augment the standing of the organisation among its stakeholders, peers, and in society (which in many cases funds the organisation). </a:t>
            </a:r>
          </a:p>
          <a:p>
            <a:pPr lvl="0"/>
            <a:endParaRPr lang="en-GB" sz="1200" dirty="0"/>
          </a:p>
          <a:p>
            <a:endParaRPr lang="en-US" dirty="0"/>
          </a:p>
        </p:txBody>
      </p:sp>
      <p:sp>
        <p:nvSpPr>
          <p:cNvPr id="4" name="Slide Number Placeholder 3">
            <a:extLst>
              <a:ext uri="{FF2B5EF4-FFF2-40B4-BE49-F238E27FC236}">
                <a16:creationId xmlns:a16="http://schemas.microsoft.com/office/drawing/2014/main" id="{7F3AB958-0810-96A3-0337-A212B9F2FF44}"/>
              </a:ext>
            </a:extLst>
          </p:cNvPr>
          <p:cNvSpPr>
            <a:spLocks noGrp="1"/>
          </p:cNvSpPr>
          <p:nvPr>
            <p:ph type="sldNum" sz="quarter" idx="10"/>
          </p:nvPr>
        </p:nvSpPr>
        <p:spPr/>
        <p:txBody>
          <a:bodyPr/>
          <a:lstStyle/>
          <a:p>
            <a:fld id="{1FE47C21-BFF4-2F43-BAA3-F3764B9681C4}" type="slidenum">
              <a:rPr lang="en-US" smtClean="0"/>
              <a:t>10</a:t>
            </a:fld>
            <a:endParaRPr lang="en-US"/>
          </a:p>
        </p:txBody>
      </p:sp>
    </p:spTree>
    <p:extLst>
      <p:ext uri="{BB962C8B-B14F-4D97-AF65-F5344CB8AC3E}">
        <p14:creationId xmlns:p14="http://schemas.microsoft.com/office/powerpoint/2010/main" val="427802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82ECC-760C-2A4B-C773-46BDF8343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EDBAA-526C-A4F5-11BB-37E233E74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2AEAE-9B50-40FC-F6F1-46CFEDC805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2FF5DA-7A9E-50F5-77BF-73E78766C7CB}"/>
              </a:ext>
            </a:extLst>
          </p:cNvPr>
          <p:cNvSpPr>
            <a:spLocks noGrp="1"/>
          </p:cNvSpPr>
          <p:nvPr>
            <p:ph type="sldNum" sz="quarter" idx="10"/>
          </p:nvPr>
        </p:nvSpPr>
        <p:spPr/>
        <p:txBody>
          <a:bodyPr/>
          <a:lstStyle/>
          <a:p>
            <a:fld id="{1FE47C21-BFF4-2F43-BAA3-F3764B9681C4}" type="slidenum">
              <a:rPr lang="en-US" smtClean="0"/>
              <a:t>11</a:t>
            </a:fld>
            <a:endParaRPr lang="en-US"/>
          </a:p>
        </p:txBody>
      </p:sp>
    </p:spTree>
    <p:extLst>
      <p:ext uri="{BB962C8B-B14F-4D97-AF65-F5344CB8AC3E}">
        <p14:creationId xmlns:p14="http://schemas.microsoft.com/office/powerpoint/2010/main" val="247710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47C21-BFF4-2F43-BAA3-F3764B9681C4}" type="slidenum">
              <a:rPr lang="en-US" smtClean="0"/>
              <a:t>26</a:t>
            </a:fld>
            <a:endParaRPr lang="en-US"/>
          </a:p>
        </p:txBody>
      </p:sp>
    </p:spTree>
    <p:extLst>
      <p:ext uri="{BB962C8B-B14F-4D97-AF65-F5344CB8AC3E}">
        <p14:creationId xmlns:p14="http://schemas.microsoft.com/office/powerpoint/2010/main" val="152828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47C21-BFF4-2F43-BAA3-F3764B9681C4}" type="slidenum">
              <a:rPr lang="en-US" smtClean="0"/>
              <a:t>27</a:t>
            </a:fld>
            <a:endParaRPr lang="en-US"/>
          </a:p>
        </p:txBody>
      </p:sp>
    </p:spTree>
    <p:extLst>
      <p:ext uri="{BB962C8B-B14F-4D97-AF65-F5344CB8AC3E}">
        <p14:creationId xmlns:p14="http://schemas.microsoft.com/office/powerpoint/2010/main" val="350143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EE29-4728-2B6D-3A97-E1BD727668F0}"/>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27292EFF-7CBF-C79D-ADB7-7C3C9D40D05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C1C1A47-6C76-DCA0-9A06-F4519C5648D5}"/>
              </a:ext>
            </a:extLst>
          </p:cNvPr>
          <p:cNvSpPr>
            <a:spLocks noGrp="1"/>
          </p:cNvSpPr>
          <p:nvPr>
            <p:ph type="dt" sz="half" idx="10"/>
          </p:nvPr>
        </p:nvSpPr>
        <p:spPr/>
        <p:txBody>
          <a:bodyPr/>
          <a:lstStyle/>
          <a:p>
            <a:fld id="{6BFECD78-3C8E-49F2-8FAB-59489D168ABB}" type="datetimeFigureOut">
              <a:rPr lang="en-US" smtClean="0"/>
              <a:t>6/18/2026</a:t>
            </a:fld>
            <a:endParaRPr lang="en-US"/>
          </a:p>
        </p:txBody>
      </p:sp>
      <p:sp>
        <p:nvSpPr>
          <p:cNvPr id="5" name="Footer Placeholder 4">
            <a:extLst>
              <a:ext uri="{FF2B5EF4-FFF2-40B4-BE49-F238E27FC236}">
                <a16:creationId xmlns:a16="http://schemas.microsoft.com/office/drawing/2014/main" id="{2D1EC160-1D27-7CFF-8DBF-3D0FE1AAC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8F5EF-E65A-B3A7-A8D5-1F57689DC338}"/>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9943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F9BC-9B11-9647-D798-6DBE4174D7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3CF069-E545-DE74-443C-AB7F8441FFC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937014-9288-9B5F-F4B0-807BCAB42925}"/>
              </a:ext>
            </a:extLst>
          </p:cNvPr>
          <p:cNvSpPr>
            <a:spLocks noGrp="1"/>
          </p:cNvSpPr>
          <p:nvPr>
            <p:ph type="dt" sz="half" idx="10"/>
          </p:nvPr>
        </p:nvSpPr>
        <p:spPr/>
        <p:txBody>
          <a:bodyPr/>
          <a:lstStyle/>
          <a:p>
            <a:fld id="{6BFECD78-3C8E-49F2-8FAB-59489D168ABB}" type="datetimeFigureOut">
              <a:rPr lang="en-US" smtClean="0"/>
              <a:t>6/18/2026</a:t>
            </a:fld>
            <a:endParaRPr lang="en-US"/>
          </a:p>
        </p:txBody>
      </p:sp>
      <p:sp>
        <p:nvSpPr>
          <p:cNvPr id="5" name="Footer Placeholder 4">
            <a:extLst>
              <a:ext uri="{FF2B5EF4-FFF2-40B4-BE49-F238E27FC236}">
                <a16:creationId xmlns:a16="http://schemas.microsoft.com/office/drawing/2014/main" id="{874745BB-9525-3156-67D0-F4F2859A9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F07C2-51CC-415B-6FCB-610917635C25}"/>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84256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1FAF0-95A4-6D36-CC13-714D4E9F2DD3}"/>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385F98-80DA-E09B-6506-BC959FFD70C5}"/>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B880AB-8F70-EAA2-766A-D264B9EFBE99}"/>
              </a:ext>
            </a:extLst>
          </p:cNvPr>
          <p:cNvSpPr>
            <a:spLocks noGrp="1"/>
          </p:cNvSpPr>
          <p:nvPr>
            <p:ph type="dt" sz="half" idx="10"/>
          </p:nvPr>
        </p:nvSpPr>
        <p:spPr/>
        <p:txBody>
          <a:bodyPr/>
          <a:lstStyle/>
          <a:p>
            <a:fld id="{6BFECD78-3C8E-49F2-8FAB-59489D168ABB}" type="datetimeFigureOut">
              <a:rPr lang="en-US" smtClean="0"/>
              <a:t>6/18/2026</a:t>
            </a:fld>
            <a:endParaRPr lang="en-US"/>
          </a:p>
        </p:txBody>
      </p:sp>
      <p:sp>
        <p:nvSpPr>
          <p:cNvPr id="5" name="Footer Placeholder 4">
            <a:extLst>
              <a:ext uri="{FF2B5EF4-FFF2-40B4-BE49-F238E27FC236}">
                <a16:creationId xmlns:a16="http://schemas.microsoft.com/office/drawing/2014/main" id="{FEBB832F-4F90-9855-7986-8B7FEF224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A2440-8A41-8921-0853-0480680C2DBF}"/>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127164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B1BF-5750-8270-0749-C5E9A8321B8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910E70D3-7676-E89A-AB3A-BC077FEF8D8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E97C3B4-3EAB-D2C6-E059-82BDE696BCAC}"/>
              </a:ext>
            </a:extLst>
          </p:cNvPr>
          <p:cNvSpPr>
            <a:spLocks noGrp="1"/>
          </p:cNvSpPr>
          <p:nvPr>
            <p:ph type="dt" sz="half" idx="10"/>
          </p:nvPr>
        </p:nvSpPr>
        <p:spPr/>
        <p:txBody>
          <a:bodyPr/>
          <a:lstStyle/>
          <a:p>
            <a:fld id="{AB2902A4-810A-4C92-AFBD-1459B543523A}" type="datetimeFigureOut">
              <a:rPr lang="en-CA" smtClean="0"/>
              <a:t>2026-06-18</a:t>
            </a:fld>
            <a:endParaRPr lang="en-CA"/>
          </a:p>
        </p:txBody>
      </p:sp>
      <p:sp>
        <p:nvSpPr>
          <p:cNvPr id="5" name="Footer Placeholder 4">
            <a:extLst>
              <a:ext uri="{FF2B5EF4-FFF2-40B4-BE49-F238E27FC236}">
                <a16:creationId xmlns:a16="http://schemas.microsoft.com/office/drawing/2014/main" id="{6E128B58-CABB-CA83-4914-A0073E26C1B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62A5D06-EBEB-367D-9A41-01D995D7D761}"/>
              </a:ext>
            </a:extLst>
          </p:cNvPr>
          <p:cNvSpPr>
            <a:spLocks noGrp="1"/>
          </p:cNvSpPr>
          <p:nvPr>
            <p:ph type="sldNum" sz="quarter" idx="12"/>
          </p:nvPr>
        </p:nvSpPr>
        <p:spPr/>
        <p:txBody>
          <a:bodyPr/>
          <a:lstStyle/>
          <a:p>
            <a:fld id="{DFFB0EA5-F4F2-4C07-A447-61B1E7726099}" type="slidenum">
              <a:rPr lang="en-CA" smtClean="0"/>
              <a:t>‹#›</a:t>
            </a:fld>
            <a:endParaRPr lang="en-CA"/>
          </a:p>
        </p:txBody>
      </p:sp>
    </p:spTree>
    <p:extLst>
      <p:ext uri="{BB962C8B-B14F-4D97-AF65-F5344CB8AC3E}">
        <p14:creationId xmlns:p14="http://schemas.microsoft.com/office/powerpoint/2010/main" val="3307196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63DD-5BBF-A96C-561B-31AE64088E2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7A0CA77-3B99-D307-939A-300EC64E6A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9828087-1A3E-3D8C-CFA8-8FEC3A11C831}"/>
              </a:ext>
            </a:extLst>
          </p:cNvPr>
          <p:cNvSpPr>
            <a:spLocks noGrp="1"/>
          </p:cNvSpPr>
          <p:nvPr>
            <p:ph type="dt" sz="half" idx="10"/>
          </p:nvPr>
        </p:nvSpPr>
        <p:spPr/>
        <p:txBody>
          <a:bodyPr/>
          <a:lstStyle/>
          <a:p>
            <a:fld id="{AB2902A4-810A-4C92-AFBD-1459B543523A}" type="datetimeFigureOut">
              <a:rPr lang="en-CA" smtClean="0"/>
              <a:t>2026-06-18</a:t>
            </a:fld>
            <a:endParaRPr lang="en-CA"/>
          </a:p>
        </p:txBody>
      </p:sp>
      <p:sp>
        <p:nvSpPr>
          <p:cNvPr id="5" name="Footer Placeholder 4">
            <a:extLst>
              <a:ext uri="{FF2B5EF4-FFF2-40B4-BE49-F238E27FC236}">
                <a16:creationId xmlns:a16="http://schemas.microsoft.com/office/drawing/2014/main" id="{5C6152D7-F34F-BD76-8302-786321FAEE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B1D5D3-CCA7-09DF-6224-5B05AE1D36CF}"/>
              </a:ext>
            </a:extLst>
          </p:cNvPr>
          <p:cNvSpPr>
            <a:spLocks noGrp="1"/>
          </p:cNvSpPr>
          <p:nvPr>
            <p:ph type="sldNum" sz="quarter" idx="12"/>
          </p:nvPr>
        </p:nvSpPr>
        <p:spPr/>
        <p:txBody>
          <a:bodyPr/>
          <a:lstStyle/>
          <a:p>
            <a:fld id="{DFFB0EA5-F4F2-4C07-A447-61B1E7726099}" type="slidenum">
              <a:rPr lang="en-CA" smtClean="0"/>
              <a:t>‹#›</a:t>
            </a:fld>
            <a:endParaRPr lang="en-CA"/>
          </a:p>
        </p:txBody>
      </p:sp>
    </p:spTree>
    <p:extLst>
      <p:ext uri="{BB962C8B-B14F-4D97-AF65-F5344CB8AC3E}">
        <p14:creationId xmlns:p14="http://schemas.microsoft.com/office/powerpoint/2010/main" val="204571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D527-7854-584F-6868-B4A45F03B9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7226290-D824-E67E-EFAF-0E32D62505A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BB0611-A334-9C72-896C-755BE4365CF9}"/>
              </a:ext>
            </a:extLst>
          </p:cNvPr>
          <p:cNvSpPr>
            <a:spLocks noGrp="1"/>
          </p:cNvSpPr>
          <p:nvPr>
            <p:ph type="dt" sz="half" idx="10"/>
          </p:nvPr>
        </p:nvSpPr>
        <p:spPr/>
        <p:txBody>
          <a:bodyPr/>
          <a:lstStyle/>
          <a:p>
            <a:fld id="{AB2902A4-810A-4C92-AFBD-1459B543523A}" type="datetimeFigureOut">
              <a:rPr lang="en-CA" smtClean="0"/>
              <a:t>2026-06-18</a:t>
            </a:fld>
            <a:endParaRPr lang="en-CA"/>
          </a:p>
        </p:txBody>
      </p:sp>
      <p:sp>
        <p:nvSpPr>
          <p:cNvPr id="5" name="Footer Placeholder 4">
            <a:extLst>
              <a:ext uri="{FF2B5EF4-FFF2-40B4-BE49-F238E27FC236}">
                <a16:creationId xmlns:a16="http://schemas.microsoft.com/office/drawing/2014/main" id="{35D41E8E-DEEE-0AD2-D5EA-F82B6E15E0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1B657A7-89E8-18B3-E8C9-97862C4FFF4E}"/>
              </a:ext>
            </a:extLst>
          </p:cNvPr>
          <p:cNvSpPr>
            <a:spLocks noGrp="1"/>
          </p:cNvSpPr>
          <p:nvPr>
            <p:ph type="sldNum" sz="quarter" idx="12"/>
          </p:nvPr>
        </p:nvSpPr>
        <p:spPr/>
        <p:txBody>
          <a:bodyPr/>
          <a:lstStyle/>
          <a:p>
            <a:fld id="{DFFB0EA5-F4F2-4C07-A447-61B1E7726099}" type="slidenum">
              <a:rPr lang="en-CA" smtClean="0"/>
              <a:t>‹#›</a:t>
            </a:fld>
            <a:endParaRPr lang="en-CA"/>
          </a:p>
        </p:txBody>
      </p:sp>
    </p:spTree>
    <p:extLst>
      <p:ext uri="{BB962C8B-B14F-4D97-AF65-F5344CB8AC3E}">
        <p14:creationId xmlns:p14="http://schemas.microsoft.com/office/powerpoint/2010/main" val="2758502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01C4-F1C5-0DC8-F256-1237BBAEC82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9F9AFE9-451D-5B87-18BB-D908AD7189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F319F6C-CEA0-5BBA-C7F8-220093AF780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F14E3D-4B26-3175-2D58-5D5AD9516554}"/>
              </a:ext>
            </a:extLst>
          </p:cNvPr>
          <p:cNvSpPr>
            <a:spLocks noGrp="1"/>
          </p:cNvSpPr>
          <p:nvPr>
            <p:ph type="dt" sz="half" idx="10"/>
          </p:nvPr>
        </p:nvSpPr>
        <p:spPr/>
        <p:txBody>
          <a:bodyPr/>
          <a:lstStyle/>
          <a:p>
            <a:fld id="{AB2902A4-810A-4C92-AFBD-1459B543523A}" type="datetimeFigureOut">
              <a:rPr lang="en-CA" smtClean="0"/>
              <a:t>2026-06-18</a:t>
            </a:fld>
            <a:endParaRPr lang="en-CA"/>
          </a:p>
        </p:txBody>
      </p:sp>
      <p:sp>
        <p:nvSpPr>
          <p:cNvPr id="6" name="Footer Placeholder 5">
            <a:extLst>
              <a:ext uri="{FF2B5EF4-FFF2-40B4-BE49-F238E27FC236}">
                <a16:creationId xmlns:a16="http://schemas.microsoft.com/office/drawing/2014/main" id="{CEEE1BC1-7239-5930-B384-75A0F0CC56E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2D59988-32C1-8733-FD92-A6F33E06AFD1}"/>
              </a:ext>
            </a:extLst>
          </p:cNvPr>
          <p:cNvSpPr>
            <a:spLocks noGrp="1"/>
          </p:cNvSpPr>
          <p:nvPr>
            <p:ph type="sldNum" sz="quarter" idx="12"/>
          </p:nvPr>
        </p:nvSpPr>
        <p:spPr/>
        <p:txBody>
          <a:bodyPr/>
          <a:lstStyle/>
          <a:p>
            <a:fld id="{DFFB0EA5-F4F2-4C07-A447-61B1E7726099}" type="slidenum">
              <a:rPr lang="en-CA" smtClean="0"/>
              <a:t>‹#›</a:t>
            </a:fld>
            <a:endParaRPr lang="en-CA"/>
          </a:p>
        </p:txBody>
      </p:sp>
    </p:spTree>
    <p:extLst>
      <p:ext uri="{BB962C8B-B14F-4D97-AF65-F5344CB8AC3E}">
        <p14:creationId xmlns:p14="http://schemas.microsoft.com/office/powerpoint/2010/main" val="255680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C413-5BAD-011E-EE05-B23555AF2885}"/>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619525F-459F-9E80-3EF5-8EEE2489C9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3CD9329-767D-8CB9-3949-1F3528A11A7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819CADF-3928-0264-A5B5-3BB4248FFB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F004C-0CD1-5D18-66DC-22744F4292D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591AE13-DEDF-D036-8510-32DE64ED4C36}"/>
              </a:ext>
            </a:extLst>
          </p:cNvPr>
          <p:cNvSpPr>
            <a:spLocks noGrp="1"/>
          </p:cNvSpPr>
          <p:nvPr>
            <p:ph type="dt" sz="half" idx="10"/>
          </p:nvPr>
        </p:nvSpPr>
        <p:spPr/>
        <p:txBody>
          <a:bodyPr/>
          <a:lstStyle/>
          <a:p>
            <a:fld id="{AB2902A4-810A-4C92-AFBD-1459B543523A}" type="datetimeFigureOut">
              <a:rPr lang="en-CA" smtClean="0"/>
              <a:t>2026-06-18</a:t>
            </a:fld>
            <a:endParaRPr lang="en-CA"/>
          </a:p>
        </p:txBody>
      </p:sp>
      <p:sp>
        <p:nvSpPr>
          <p:cNvPr id="8" name="Footer Placeholder 7">
            <a:extLst>
              <a:ext uri="{FF2B5EF4-FFF2-40B4-BE49-F238E27FC236}">
                <a16:creationId xmlns:a16="http://schemas.microsoft.com/office/drawing/2014/main" id="{D61746C0-534B-523C-9303-F22AEBE60CF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EE79107-CB1D-8DA9-2BF5-CC8872F455D2}"/>
              </a:ext>
            </a:extLst>
          </p:cNvPr>
          <p:cNvSpPr>
            <a:spLocks noGrp="1"/>
          </p:cNvSpPr>
          <p:nvPr>
            <p:ph type="sldNum" sz="quarter" idx="12"/>
          </p:nvPr>
        </p:nvSpPr>
        <p:spPr/>
        <p:txBody>
          <a:bodyPr/>
          <a:lstStyle/>
          <a:p>
            <a:fld id="{DFFB0EA5-F4F2-4C07-A447-61B1E7726099}" type="slidenum">
              <a:rPr lang="en-CA" smtClean="0"/>
              <a:t>‹#›</a:t>
            </a:fld>
            <a:endParaRPr lang="en-CA"/>
          </a:p>
        </p:txBody>
      </p:sp>
    </p:spTree>
    <p:extLst>
      <p:ext uri="{BB962C8B-B14F-4D97-AF65-F5344CB8AC3E}">
        <p14:creationId xmlns:p14="http://schemas.microsoft.com/office/powerpoint/2010/main" val="285267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85C7-0766-2636-EA8B-D0D9FDCE97F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BB82E33-27FC-DB49-B281-9BC5F218C3AD}"/>
              </a:ext>
            </a:extLst>
          </p:cNvPr>
          <p:cNvSpPr>
            <a:spLocks noGrp="1"/>
          </p:cNvSpPr>
          <p:nvPr>
            <p:ph type="dt" sz="half" idx="10"/>
          </p:nvPr>
        </p:nvSpPr>
        <p:spPr/>
        <p:txBody>
          <a:bodyPr/>
          <a:lstStyle/>
          <a:p>
            <a:fld id="{AB2902A4-810A-4C92-AFBD-1459B543523A}" type="datetimeFigureOut">
              <a:rPr lang="en-CA" smtClean="0"/>
              <a:t>2026-06-18</a:t>
            </a:fld>
            <a:endParaRPr lang="en-CA"/>
          </a:p>
        </p:txBody>
      </p:sp>
      <p:sp>
        <p:nvSpPr>
          <p:cNvPr id="4" name="Footer Placeholder 3">
            <a:extLst>
              <a:ext uri="{FF2B5EF4-FFF2-40B4-BE49-F238E27FC236}">
                <a16:creationId xmlns:a16="http://schemas.microsoft.com/office/drawing/2014/main" id="{B03DF816-D64D-5CE9-81E1-E81A1BCB6DC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A8B244B-F982-F573-7762-C36700713D74}"/>
              </a:ext>
            </a:extLst>
          </p:cNvPr>
          <p:cNvSpPr>
            <a:spLocks noGrp="1"/>
          </p:cNvSpPr>
          <p:nvPr>
            <p:ph type="sldNum" sz="quarter" idx="12"/>
          </p:nvPr>
        </p:nvSpPr>
        <p:spPr/>
        <p:txBody>
          <a:bodyPr/>
          <a:lstStyle/>
          <a:p>
            <a:fld id="{DFFB0EA5-F4F2-4C07-A447-61B1E7726099}" type="slidenum">
              <a:rPr lang="en-CA" smtClean="0"/>
              <a:t>‹#›</a:t>
            </a:fld>
            <a:endParaRPr lang="en-CA"/>
          </a:p>
        </p:txBody>
      </p:sp>
    </p:spTree>
    <p:extLst>
      <p:ext uri="{BB962C8B-B14F-4D97-AF65-F5344CB8AC3E}">
        <p14:creationId xmlns:p14="http://schemas.microsoft.com/office/powerpoint/2010/main" val="3180563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E45AF-7D86-5AB7-70FF-5FDDCE3FBD0D}"/>
              </a:ext>
            </a:extLst>
          </p:cNvPr>
          <p:cNvSpPr>
            <a:spLocks noGrp="1"/>
          </p:cNvSpPr>
          <p:nvPr>
            <p:ph type="dt" sz="half" idx="10"/>
          </p:nvPr>
        </p:nvSpPr>
        <p:spPr/>
        <p:txBody>
          <a:bodyPr/>
          <a:lstStyle/>
          <a:p>
            <a:fld id="{AB2902A4-810A-4C92-AFBD-1459B543523A}" type="datetimeFigureOut">
              <a:rPr lang="en-CA" smtClean="0"/>
              <a:t>2026-06-18</a:t>
            </a:fld>
            <a:endParaRPr lang="en-CA"/>
          </a:p>
        </p:txBody>
      </p:sp>
      <p:sp>
        <p:nvSpPr>
          <p:cNvPr id="3" name="Footer Placeholder 2">
            <a:extLst>
              <a:ext uri="{FF2B5EF4-FFF2-40B4-BE49-F238E27FC236}">
                <a16:creationId xmlns:a16="http://schemas.microsoft.com/office/drawing/2014/main" id="{F851EADD-5321-5DE0-0CB5-7FC23AD1A86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DA57E02-27BF-458B-C222-C956854DAC3B}"/>
              </a:ext>
            </a:extLst>
          </p:cNvPr>
          <p:cNvSpPr>
            <a:spLocks noGrp="1"/>
          </p:cNvSpPr>
          <p:nvPr>
            <p:ph type="sldNum" sz="quarter" idx="12"/>
          </p:nvPr>
        </p:nvSpPr>
        <p:spPr/>
        <p:txBody>
          <a:bodyPr/>
          <a:lstStyle/>
          <a:p>
            <a:fld id="{DFFB0EA5-F4F2-4C07-A447-61B1E7726099}" type="slidenum">
              <a:rPr lang="en-CA" smtClean="0"/>
              <a:t>‹#›</a:t>
            </a:fld>
            <a:endParaRPr lang="en-CA"/>
          </a:p>
        </p:txBody>
      </p:sp>
    </p:spTree>
    <p:extLst>
      <p:ext uri="{BB962C8B-B14F-4D97-AF65-F5344CB8AC3E}">
        <p14:creationId xmlns:p14="http://schemas.microsoft.com/office/powerpoint/2010/main" val="3150415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863D-8877-25A0-81D1-CA4572D024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11BDC49-AB4A-48AF-32A9-C36B6942979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39A30ED-5D53-2979-5040-7A6FDA129D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708DFD-AD7D-D67E-369E-247C7909824B}"/>
              </a:ext>
            </a:extLst>
          </p:cNvPr>
          <p:cNvSpPr>
            <a:spLocks noGrp="1"/>
          </p:cNvSpPr>
          <p:nvPr>
            <p:ph type="dt" sz="half" idx="10"/>
          </p:nvPr>
        </p:nvSpPr>
        <p:spPr/>
        <p:txBody>
          <a:bodyPr/>
          <a:lstStyle/>
          <a:p>
            <a:fld id="{AB2902A4-810A-4C92-AFBD-1459B543523A}" type="datetimeFigureOut">
              <a:rPr lang="en-CA" smtClean="0"/>
              <a:t>2026-06-18</a:t>
            </a:fld>
            <a:endParaRPr lang="en-CA"/>
          </a:p>
        </p:txBody>
      </p:sp>
      <p:sp>
        <p:nvSpPr>
          <p:cNvPr id="6" name="Footer Placeholder 5">
            <a:extLst>
              <a:ext uri="{FF2B5EF4-FFF2-40B4-BE49-F238E27FC236}">
                <a16:creationId xmlns:a16="http://schemas.microsoft.com/office/drawing/2014/main" id="{3A60B801-C7EC-73B9-486B-B788E08E771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6FCFC9F-C3F8-56F1-80F8-CCCCD761A463}"/>
              </a:ext>
            </a:extLst>
          </p:cNvPr>
          <p:cNvSpPr>
            <a:spLocks noGrp="1"/>
          </p:cNvSpPr>
          <p:nvPr>
            <p:ph type="sldNum" sz="quarter" idx="12"/>
          </p:nvPr>
        </p:nvSpPr>
        <p:spPr/>
        <p:txBody>
          <a:bodyPr/>
          <a:lstStyle/>
          <a:p>
            <a:fld id="{DFFB0EA5-F4F2-4C07-A447-61B1E7726099}" type="slidenum">
              <a:rPr lang="en-CA" smtClean="0"/>
              <a:t>‹#›</a:t>
            </a:fld>
            <a:endParaRPr lang="en-CA"/>
          </a:p>
        </p:txBody>
      </p:sp>
    </p:spTree>
    <p:extLst>
      <p:ext uri="{BB962C8B-B14F-4D97-AF65-F5344CB8AC3E}">
        <p14:creationId xmlns:p14="http://schemas.microsoft.com/office/powerpoint/2010/main" val="31773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0661-0D6F-2B01-FC9F-8232D35DF0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40D2E7-082E-9656-359F-549188F38B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9AF2DD-E31E-2350-3A5D-0270751D8A5B}"/>
              </a:ext>
            </a:extLst>
          </p:cNvPr>
          <p:cNvSpPr>
            <a:spLocks noGrp="1"/>
          </p:cNvSpPr>
          <p:nvPr>
            <p:ph type="dt" sz="half" idx="10"/>
          </p:nvPr>
        </p:nvSpPr>
        <p:spPr/>
        <p:txBody>
          <a:bodyPr/>
          <a:lstStyle/>
          <a:p>
            <a:fld id="{6BFECD78-3C8E-49F2-8FAB-59489D168ABB}" type="datetimeFigureOut">
              <a:rPr lang="en-US" smtClean="0"/>
              <a:t>6/18/2026</a:t>
            </a:fld>
            <a:endParaRPr lang="en-US"/>
          </a:p>
        </p:txBody>
      </p:sp>
      <p:sp>
        <p:nvSpPr>
          <p:cNvPr id="5" name="Footer Placeholder 4">
            <a:extLst>
              <a:ext uri="{FF2B5EF4-FFF2-40B4-BE49-F238E27FC236}">
                <a16:creationId xmlns:a16="http://schemas.microsoft.com/office/drawing/2014/main" id="{9B4EDBDE-B6A2-985B-D490-330FD3768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59D60-BD89-1ED6-BC3A-D6D47D88DDA3}"/>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0323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9AB4-0CF1-C806-F4A0-EFF600B3CE4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E9D250C-C070-2785-BF26-912AD2C55B3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15A1C746-A93D-9D00-6F56-77A5E6BDB6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DD23E8-A7F5-9214-7AC1-F6A521B524AE}"/>
              </a:ext>
            </a:extLst>
          </p:cNvPr>
          <p:cNvSpPr>
            <a:spLocks noGrp="1"/>
          </p:cNvSpPr>
          <p:nvPr>
            <p:ph type="dt" sz="half" idx="10"/>
          </p:nvPr>
        </p:nvSpPr>
        <p:spPr/>
        <p:txBody>
          <a:bodyPr/>
          <a:lstStyle/>
          <a:p>
            <a:fld id="{AB2902A4-810A-4C92-AFBD-1459B543523A}" type="datetimeFigureOut">
              <a:rPr lang="en-CA" smtClean="0"/>
              <a:t>2026-06-18</a:t>
            </a:fld>
            <a:endParaRPr lang="en-CA"/>
          </a:p>
        </p:txBody>
      </p:sp>
      <p:sp>
        <p:nvSpPr>
          <p:cNvPr id="6" name="Footer Placeholder 5">
            <a:extLst>
              <a:ext uri="{FF2B5EF4-FFF2-40B4-BE49-F238E27FC236}">
                <a16:creationId xmlns:a16="http://schemas.microsoft.com/office/drawing/2014/main" id="{E2F1BE9D-B2C3-3DE5-C75C-110082014FC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3F5A430-CF52-293F-6374-740ABB775D66}"/>
              </a:ext>
            </a:extLst>
          </p:cNvPr>
          <p:cNvSpPr>
            <a:spLocks noGrp="1"/>
          </p:cNvSpPr>
          <p:nvPr>
            <p:ph type="sldNum" sz="quarter" idx="12"/>
          </p:nvPr>
        </p:nvSpPr>
        <p:spPr/>
        <p:txBody>
          <a:bodyPr/>
          <a:lstStyle/>
          <a:p>
            <a:fld id="{DFFB0EA5-F4F2-4C07-A447-61B1E7726099}" type="slidenum">
              <a:rPr lang="en-CA" smtClean="0"/>
              <a:t>‹#›</a:t>
            </a:fld>
            <a:endParaRPr lang="en-CA"/>
          </a:p>
        </p:txBody>
      </p:sp>
    </p:spTree>
    <p:extLst>
      <p:ext uri="{BB962C8B-B14F-4D97-AF65-F5344CB8AC3E}">
        <p14:creationId xmlns:p14="http://schemas.microsoft.com/office/powerpoint/2010/main" val="966101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089E-D2DB-28F9-6657-7A5C6BD1A8D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6284AC2-32E9-3B1A-7DDA-EA441BDC29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3C8CBD4-BE72-9E0F-0745-AF7058A82DBD}"/>
              </a:ext>
            </a:extLst>
          </p:cNvPr>
          <p:cNvSpPr>
            <a:spLocks noGrp="1"/>
          </p:cNvSpPr>
          <p:nvPr>
            <p:ph type="dt" sz="half" idx="10"/>
          </p:nvPr>
        </p:nvSpPr>
        <p:spPr/>
        <p:txBody>
          <a:bodyPr/>
          <a:lstStyle/>
          <a:p>
            <a:fld id="{AB2902A4-810A-4C92-AFBD-1459B543523A}" type="datetimeFigureOut">
              <a:rPr lang="en-CA" smtClean="0"/>
              <a:t>2026-06-18</a:t>
            </a:fld>
            <a:endParaRPr lang="en-CA"/>
          </a:p>
        </p:txBody>
      </p:sp>
      <p:sp>
        <p:nvSpPr>
          <p:cNvPr id="5" name="Footer Placeholder 4">
            <a:extLst>
              <a:ext uri="{FF2B5EF4-FFF2-40B4-BE49-F238E27FC236}">
                <a16:creationId xmlns:a16="http://schemas.microsoft.com/office/drawing/2014/main" id="{DBC764B4-4D0C-2FE5-0457-C3BE559728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FB2616-BC51-7EF1-DD9F-0C95CFBD3FA7}"/>
              </a:ext>
            </a:extLst>
          </p:cNvPr>
          <p:cNvSpPr>
            <a:spLocks noGrp="1"/>
          </p:cNvSpPr>
          <p:nvPr>
            <p:ph type="sldNum" sz="quarter" idx="12"/>
          </p:nvPr>
        </p:nvSpPr>
        <p:spPr/>
        <p:txBody>
          <a:bodyPr/>
          <a:lstStyle/>
          <a:p>
            <a:fld id="{DFFB0EA5-F4F2-4C07-A447-61B1E7726099}" type="slidenum">
              <a:rPr lang="en-CA" smtClean="0"/>
              <a:t>‹#›</a:t>
            </a:fld>
            <a:endParaRPr lang="en-CA"/>
          </a:p>
        </p:txBody>
      </p:sp>
    </p:spTree>
    <p:extLst>
      <p:ext uri="{BB962C8B-B14F-4D97-AF65-F5344CB8AC3E}">
        <p14:creationId xmlns:p14="http://schemas.microsoft.com/office/powerpoint/2010/main" val="389793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D4DF7-F3C6-CB00-89D4-DC4312F0E5B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9ABEB64-2F19-406E-EE39-CFE0A4CFF64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8670D37-3105-7C0E-A15A-18DB56884ABB}"/>
              </a:ext>
            </a:extLst>
          </p:cNvPr>
          <p:cNvSpPr>
            <a:spLocks noGrp="1"/>
          </p:cNvSpPr>
          <p:nvPr>
            <p:ph type="dt" sz="half" idx="10"/>
          </p:nvPr>
        </p:nvSpPr>
        <p:spPr/>
        <p:txBody>
          <a:bodyPr/>
          <a:lstStyle/>
          <a:p>
            <a:fld id="{AB2902A4-810A-4C92-AFBD-1459B543523A}" type="datetimeFigureOut">
              <a:rPr lang="en-CA" smtClean="0"/>
              <a:t>2026-06-18</a:t>
            </a:fld>
            <a:endParaRPr lang="en-CA"/>
          </a:p>
        </p:txBody>
      </p:sp>
      <p:sp>
        <p:nvSpPr>
          <p:cNvPr id="5" name="Footer Placeholder 4">
            <a:extLst>
              <a:ext uri="{FF2B5EF4-FFF2-40B4-BE49-F238E27FC236}">
                <a16:creationId xmlns:a16="http://schemas.microsoft.com/office/drawing/2014/main" id="{C7FD6E59-3DD2-A78F-A315-72D03569BE7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0B462A3-578A-54F5-6064-E3E61E4ACC52}"/>
              </a:ext>
            </a:extLst>
          </p:cNvPr>
          <p:cNvSpPr>
            <a:spLocks noGrp="1"/>
          </p:cNvSpPr>
          <p:nvPr>
            <p:ph type="sldNum" sz="quarter" idx="12"/>
          </p:nvPr>
        </p:nvSpPr>
        <p:spPr/>
        <p:txBody>
          <a:bodyPr/>
          <a:lstStyle/>
          <a:p>
            <a:fld id="{DFFB0EA5-F4F2-4C07-A447-61B1E7726099}" type="slidenum">
              <a:rPr lang="en-CA" smtClean="0"/>
              <a:t>‹#›</a:t>
            </a:fld>
            <a:endParaRPr lang="en-CA"/>
          </a:p>
        </p:txBody>
      </p:sp>
    </p:spTree>
    <p:extLst>
      <p:ext uri="{BB962C8B-B14F-4D97-AF65-F5344CB8AC3E}">
        <p14:creationId xmlns:p14="http://schemas.microsoft.com/office/powerpoint/2010/main" val="3344140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1B98-5B30-56EC-E0C5-E58DA0F9CB5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B713EF9-00E8-F4DC-7609-4F7EAF8EEF6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EB273AD-9788-B2CA-A246-C428C5AD805F}"/>
              </a:ext>
            </a:extLst>
          </p:cNvPr>
          <p:cNvSpPr>
            <a:spLocks noGrp="1"/>
          </p:cNvSpPr>
          <p:nvPr>
            <p:ph type="dt" sz="half" idx="10"/>
          </p:nvPr>
        </p:nvSpPr>
        <p:spPr/>
        <p:txBody>
          <a:bodyPr/>
          <a:lstStyle/>
          <a:p>
            <a:fld id="{ECD03A39-8F4C-47CC-BAB7-7A555D6EF7AA}" type="datetimeFigureOut">
              <a:rPr lang="en-US" smtClean="0"/>
              <a:t>6/18/2026</a:t>
            </a:fld>
            <a:endParaRPr lang="en-US"/>
          </a:p>
        </p:txBody>
      </p:sp>
      <p:sp>
        <p:nvSpPr>
          <p:cNvPr id="5" name="Footer Placeholder 4">
            <a:extLst>
              <a:ext uri="{FF2B5EF4-FFF2-40B4-BE49-F238E27FC236}">
                <a16:creationId xmlns:a16="http://schemas.microsoft.com/office/drawing/2014/main" id="{EC5AB650-B369-3C55-A5F0-5DC52A07A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F7C6B-DC48-2DD6-687D-BD5CD2CDFE3A}"/>
              </a:ext>
            </a:extLst>
          </p:cNvPr>
          <p:cNvSpPr>
            <a:spLocks noGrp="1"/>
          </p:cNvSpPr>
          <p:nvPr>
            <p:ph type="sldNum" sz="quarter" idx="12"/>
          </p:nvPr>
        </p:nvSpPr>
        <p:spPr/>
        <p:txBody>
          <a:bodyPr/>
          <a:lstStyle/>
          <a:p>
            <a:fld id="{8587D7FE-3104-4AE5-BF34-981419548978}" type="slidenum">
              <a:rPr lang="en-US" smtClean="0"/>
              <a:t>‹#›</a:t>
            </a:fld>
            <a:endParaRPr lang="en-US"/>
          </a:p>
        </p:txBody>
      </p:sp>
    </p:spTree>
    <p:extLst>
      <p:ext uri="{BB962C8B-B14F-4D97-AF65-F5344CB8AC3E}">
        <p14:creationId xmlns:p14="http://schemas.microsoft.com/office/powerpoint/2010/main" val="3835211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C921-8F96-40DB-45C1-B1DA986A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9F7D77-F7C4-64EA-905B-AAD891C6DB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B6261-1F9D-B060-56EE-BF4A585B7BB3}"/>
              </a:ext>
            </a:extLst>
          </p:cNvPr>
          <p:cNvSpPr>
            <a:spLocks noGrp="1"/>
          </p:cNvSpPr>
          <p:nvPr>
            <p:ph type="dt" sz="half" idx="10"/>
          </p:nvPr>
        </p:nvSpPr>
        <p:spPr/>
        <p:txBody>
          <a:bodyPr/>
          <a:lstStyle/>
          <a:p>
            <a:fld id="{ECD03A39-8F4C-47CC-BAB7-7A555D6EF7AA}" type="datetimeFigureOut">
              <a:rPr lang="en-US" smtClean="0"/>
              <a:t>6/18/2026</a:t>
            </a:fld>
            <a:endParaRPr lang="en-US"/>
          </a:p>
        </p:txBody>
      </p:sp>
      <p:sp>
        <p:nvSpPr>
          <p:cNvPr id="5" name="Footer Placeholder 4">
            <a:extLst>
              <a:ext uri="{FF2B5EF4-FFF2-40B4-BE49-F238E27FC236}">
                <a16:creationId xmlns:a16="http://schemas.microsoft.com/office/drawing/2014/main" id="{7B373345-1C92-2CD6-D5A9-CFB2F374D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FB693-BDFC-C6E5-94B8-FA43A50EE7C5}"/>
              </a:ext>
            </a:extLst>
          </p:cNvPr>
          <p:cNvSpPr>
            <a:spLocks noGrp="1"/>
          </p:cNvSpPr>
          <p:nvPr>
            <p:ph type="sldNum" sz="quarter" idx="12"/>
          </p:nvPr>
        </p:nvSpPr>
        <p:spPr/>
        <p:txBody>
          <a:bodyPr/>
          <a:lstStyle/>
          <a:p>
            <a:fld id="{8587D7FE-3104-4AE5-BF34-981419548978}" type="slidenum">
              <a:rPr lang="en-US" smtClean="0"/>
              <a:t>‹#›</a:t>
            </a:fld>
            <a:endParaRPr lang="en-US"/>
          </a:p>
        </p:txBody>
      </p:sp>
    </p:spTree>
    <p:extLst>
      <p:ext uri="{BB962C8B-B14F-4D97-AF65-F5344CB8AC3E}">
        <p14:creationId xmlns:p14="http://schemas.microsoft.com/office/powerpoint/2010/main" val="4165505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45E9-8841-A5E9-5E69-A49C39998E2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E13ECEA-5D5C-1935-502F-90590CA68C7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4038B9-66F7-2666-89BD-7EA77E42EA9E}"/>
              </a:ext>
            </a:extLst>
          </p:cNvPr>
          <p:cNvSpPr>
            <a:spLocks noGrp="1"/>
          </p:cNvSpPr>
          <p:nvPr>
            <p:ph type="dt" sz="half" idx="10"/>
          </p:nvPr>
        </p:nvSpPr>
        <p:spPr/>
        <p:txBody>
          <a:bodyPr/>
          <a:lstStyle/>
          <a:p>
            <a:fld id="{ECD03A39-8F4C-47CC-BAB7-7A555D6EF7AA}" type="datetimeFigureOut">
              <a:rPr lang="en-US" smtClean="0"/>
              <a:t>6/18/2026</a:t>
            </a:fld>
            <a:endParaRPr lang="en-US"/>
          </a:p>
        </p:txBody>
      </p:sp>
      <p:sp>
        <p:nvSpPr>
          <p:cNvPr id="5" name="Footer Placeholder 4">
            <a:extLst>
              <a:ext uri="{FF2B5EF4-FFF2-40B4-BE49-F238E27FC236}">
                <a16:creationId xmlns:a16="http://schemas.microsoft.com/office/drawing/2014/main" id="{2416AB94-4A0D-4C20-A3AC-66046DDD1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51FB4-89A3-B879-2F54-6DE69100906B}"/>
              </a:ext>
            </a:extLst>
          </p:cNvPr>
          <p:cNvSpPr>
            <a:spLocks noGrp="1"/>
          </p:cNvSpPr>
          <p:nvPr>
            <p:ph type="sldNum" sz="quarter" idx="12"/>
          </p:nvPr>
        </p:nvSpPr>
        <p:spPr/>
        <p:txBody>
          <a:bodyPr/>
          <a:lstStyle/>
          <a:p>
            <a:fld id="{8587D7FE-3104-4AE5-BF34-981419548978}" type="slidenum">
              <a:rPr lang="en-US" smtClean="0"/>
              <a:t>‹#›</a:t>
            </a:fld>
            <a:endParaRPr lang="en-US"/>
          </a:p>
        </p:txBody>
      </p:sp>
    </p:spTree>
    <p:extLst>
      <p:ext uri="{BB962C8B-B14F-4D97-AF65-F5344CB8AC3E}">
        <p14:creationId xmlns:p14="http://schemas.microsoft.com/office/powerpoint/2010/main" val="2533177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7B4E-FB93-083D-3CB6-F15B8DC1E6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34813-75D1-92A2-8457-0D60DA2AFD6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AA84C-4A85-F2A7-406D-4388CE939E1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B6A21D-F76F-D85C-D44E-4A4373040696}"/>
              </a:ext>
            </a:extLst>
          </p:cNvPr>
          <p:cNvSpPr>
            <a:spLocks noGrp="1"/>
          </p:cNvSpPr>
          <p:nvPr>
            <p:ph type="dt" sz="half" idx="10"/>
          </p:nvPr>
        </p:nvSpPr>
        <p:spPr/>
        <p:txBody>
          <a:bodyPr/>
          <a:lstStyle/>
          <a:p>
            <a:fld id="{ECD03A39-8F4C-47CC-BAB7-7A555D6EF7AA}" type="datetimeFigureOut">
              <a:rPr lang="en-US" smtClean="0"/>
              <a:t>6/18/2026</a:t>
            </a:fld>
            <a:endParaRPr lang="en-US"/>
          </a:p>
        </p:txBody>
      </p:sp>
      <p:sp>
        <p:nvSpPr>
          <p:cNvPr id="6" name="Footer Placeholder 5">
            <a:extLst>
              <a:ext uri="{FF2B5EF4-FFF2-40B4-BE49-F238E27FC236}">
                <a16:creationId xmlns:a16="http://schemas.microsoft.com/office/drawing/2014/main" id="{ED778B63-30BD-B347-9559-C0688C785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D8369-9A22-1216-8A72-9DF54B783FB9}"/>
              </a:ext>
            </a:extLst>
          </p:cNvPr>
          <p:cNvSpPr>
            <a:spLocks noGrp="1"/>
          </p:cNvSpPr>
          <p:nvPr>
            <p:ph type="sldNum" sz="quarter" idx="12"/>
          </p:nvPr>
        </p:nvSpPr>
        <p:spPr/>
        <p:txBody>
          <a:bodyPr/>
          <a:lstStyle/>
          <a:p>
            <a:fld id="{8587D7FE-3104-4AE5-BF34-981419548978}" type="slidenum">
              <a:rPr lang="en-US" smtClean="0"/>
              <a:t>‹#›</a:t>
            </a:fld>
            <a:endParaRPr lang="en-US"/>
          </a:p>
        </p:txBody>
      </p:sp>
    </p:spTree>
    <p:extLst>
      <p:ext uri="{BB962C8B-B14F-4D97-AF65-F5344CB8AC3E}">
        <p14:creationId xmlns:p14="http://schemas.microsoft.com/office/powerpoint/2010/main" val="2126975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3482-C25E-3B57-B913-4C9D6C3E274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78917F-04BC-40EE-B185-36A1F2DF9F6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AD5C28-7093-4762-1D5D-56A05FD017E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B870DD-6E93-F7DA-2FB3-E8E28C85F0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8B33EB9-3531-1FDF-26AF-58FEBECA51C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C80A1-5488-36A3-A190-E6F85D4E4F11}"/>
              </a:ext>
            </a:extLst>
          </p:cNvPr>
          <p:cNvSpPr>
            <a:spLocks noGrp="1"/>
          </p:cNvSpPr>
          <p:nvPr>
            <p:ph type="dt" sz="half" idx="10"/>
          </p:nvPr>
        </p:nvSpPr>
        <p:spPr/>
        <p:txBody>
          <a:bodyPr/>
          <a:lstStyle/>
          <a:p>
            <a:fld id="{ECD03A39-8F4C-47CC-BAB7-7A555D6EF7AA}" type="datetimeFigureOut">
              <a:rPr lang="en-US" smtClean="0"/>
              <a:t>6/18/2026</a:t>
            </a:fld>
            <a:endParaRPr lang="en-US"/>
          </a:p>
        </p:txBody>
      </p:sp>
      <p:sp>
        <p:nvSpPr>
          <p:cNvPr id="8" name="Footer Placeholder 7">
            <a:extLst>
              <a:ext uri="{FF2B5EF4-FFF2-40B4-BE49-F238E27FC236}">
                <a16:creationId xmlns:a16="http://schemas.microsoft.com/office/drawing/2014/main" id="{EEF23B41-60B0-CB53-7E95-D48675BB72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6AD1E1-DC53-00C7-638E-651700BFCB32}"/>
              </a:ext>
            </a:extLst>
          </p:cNvPr>
          <p:cNvSpPr>
            <a:spLocks noGrp="1"/>
          </p:cNvSpPr>
          <p:nvPr>
            <p:ph type="sldNum" sz="quarter" idx="12"/>
          </p:nvPr>
        </p:nvSpPr>
        <p:spPr/>
        <p:txBody>
          <a:bodyPr/>
          <a:lstStyle/>
          <a:p>
            <a:fld id="{8587D7FE-3104-4AE5-BF34-981419548978}" type="slidenum">
              <a:rPr lang="en-US" smtClean="0"/>
              <a:t>‹#›</a:t>
            </a:fld>
            <a:endParaRPr lang="en-US"/>
          </a:p>
        </p:txBody>
      </p:sp>
    </p:spTree>
    <p:extLst>
      <p:ext uri="{BB962C8B-B14F-4D97-AF65-F5344CB8AC3E}">
        <p14:creationId xmlns:p14="http://schemas.microsoft.com/office/powerpoint/2010/main" val="3360104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12B4-917D-85FF-23F3-C328B19F2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20E283-3E74-F47A-034E-41D1C6E48B14}"/>
              </a:ext>
            </a:extLst>
          </p:cNvPr>
          <p:cNvSpPr>
            <a:spLocks noGrp="1"/>
          </p:cNvSpPr>
          <p:nvPr>
            <p:ph type="dt" sz="half" idx="10"/>
          </p:nvPr>
        </p:nvSpPr>
        <p:spPr/>
        <p:txBody>
          <a:bodyPr/>
          <a:lstStyle/>
          <a:p>
            <a:fld id="{ECD03A39-8F4C-47CC-BAB7-7A555D6EF7AA}" type="datetimeFigureOut">
              <a:rPr lang="en-US" smtClean="0"/>
              <a:t>6/18/2026</a:t>
            </a:fld>
            <a:endParaRPr lang="en-US"/>
          </a:p>
        </p:txBody>
      </p:sp>
      <p:sp>
        <p:nvSpPr>
          <p:cNvPr id="4" name="Footer Placeholder 3">
            <a:extLst>
              <a:ext uri="{FF2B5EF4-FFF2-40B4-BE49-F238E27FC236}">
                <a16:creationId xmlns:a16="http://schemas.microsoft.com/office/drawing/2014/main" id="{EFD4F753-FBD8-FF99-C702-3A03C82DF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66382D-2ADD-E88E-5BBF-1FC2973D225D}"/>
              </a:ext>
            </a:extLst>
          </p:cNvPr>
          <p:cNvSpPr>
            <a:spLocks noGrp="1"/>
          </p:cNvSpPr>
          <p:nvPr>
            <p:ph type="sldNum" sz="quarter" idx="12"/>
          </p:nvPr>
        </p:nvSpPr>
        <p:spPr/>
        <p:txBody>
          <a:bodyPr/>
          <a:lstStyle/>
          <a:p>
            <a:fld id="{8587D7FE-3104-4AE5-BF34-981419548978}" type="slidenum">
              <a:rPr lang="en-US" smtClean="0"/>
              <a:t>‹#›</a:t>
            </a:fld>
            <a:endParaRPr lang="en-US"/>
          </a:p>
        </p:txBody>
      </p:sp>
    </p:spTree>
    <p:extLst>
      <p:ext uri="{BB962C8B-B14F-4D97-AF65-F5344CB8AC3E}">
        <p14:creationId xmlns:p14="http://schemas.microsoft.com/office/powerpoint/2010/main" val="4159902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46DD7E-0148-C1B8-1E73-8E817D505267}"/>
              </a:ext>
            </a:extLst>
          </p:cNvPr>
          <p:cNvSpPr>
            <a:spLocks noGrp="1"/>
          </p:cNvSpPr>
          <p:nvPr>
            <p:ph type="dt" sz="half" idx="10"/>
          </p:nvPr>
        </p:nvSpPr>
        <p:spPr/>
        <p:txBody>
          <a:bodyPr/>
          <a:lstStyle/>
          <a:p>
            <a:fld id="{ECD03A39-8F4C-47CC-BAB7-7A555D6EF7AA}" type="datetimeFigureOut">
              <a:rPr lang="en-US" smtClean="0"/>
              <a:t>6/18/2026</a:t>
            </a:fld>
            <a:endParaRPr lang="en-US"/>
          </a:p>
        </p:txBody>
      </p:sp>
      <p:sp>
        <p:nvSpPr>
          <p:cNvPr id="3" name="Footer Placeholder 2">
            <a:extLst>
              <a:ext uri="{FF2B5EF4-FFF2-40B4-BE49-F238E27FC236}">
                <a16:creationId xmlns:a16="http://schemas.microsoft.com/office/drawing/2014/main" id="{D2B95D48-A0ED-09C3-5025-CC95F00E7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21BEC3-AAD2-ECEF-008C-6D8730AA1A02}"/>
              </a:ext>
            </a:extLst>
          </p:cNvPr>
          <p:cNvSpPr>
            <a:spLocks noGrp="1"/>
          </p:cNvSpPr>
          <p:nvPr>
            <p:ph type="sldNum" sz="quarter" idx="12"/>
          </p:nvPr>
        </p:nvSpPr>
        <p:spPr/>
        <p:txBody>
          <a:bodyPr/>
          <a:lstStyle/>
          <a:p>
            <a:fld id="{8587D7FE-3104-4AE5-BF34-981419548978}" type="slidenum">
              <a:rPr lang="en-US" smtClean="0"/>
              <a:t>‹#›</a:t>
            </a:fld>
            <a:endParaRPr lang="en-US"/>
          </a:p>
        </p:txBody>
      </p:sp>
    </p:spTree>
    <p:extLst>
      <p:ext uri="{BB962C8B-B14F-4D97-AF65-F5344CB8AC3E}">
        <p14:creationId xmlns:p14="http://schemas.microsoft.com/office/powerpoint/2010/main" val="259766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8AC6-CE19-59EE-E944-A3E84B08ABB1}"/>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A71A7A4-83BE-D049-16CF-7B593DDD2D1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529E93-51F2-2E1B-30DD-80AADB17B6A1}"/>
              </a:ext>
            </a:extLst>
          </p:cNvPr>
          <p:cNvSpPr>
            <a:spLocks noGrp="1"/>
          </p:cNvSpPr>
          <p:nvPr>
            <p:ph type="dt" sz="half" idx="10"/>
          </p:nvPr>
        </p:nvSpPr>
        <p:spPr/>
        <p:txBody>
          <a:bodyPr/>
          <a:lstStyle/>
          <a:p>
            <a:fld id="{6BFECD78-3C8E-49F2-8FAB-59489D168ABB}" type="datetimeFigureOut">
              <a:rPr lang="en-US" smtClean="0"/>
              <a:t>6/18/2026</a:t>
            </a:fld>
            <a:endParaRPr lang="en-US"/>
          </a:p>
        </p:txBody>
      </p:sp>
      <p:sp>
        <p:nvSpPr>
          <p:cNvPr id="5" name="Footer Placeholder 4">
            <a:extLst>
              <a:ext uri="{FF2B5EF4-FFF2-40B4-BE49-F238E27FC236}">
                <a16:creationId xmlns:a16="http://schemas.microsoft.com/office/drawing/2014/main" id="{D32956AF-CB2D-80F3-079D-4AD17607E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A7D6-6908-4737-648F-AD08E587327C}"/>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84497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C5D9-A695-7C37-5A58-E08C3BB20A4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BE9903C-7BC1-7760-053F-5D0AB9C6A7F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45FA54-C4CB-736A-C981-F330D1793A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E6EDE7-5819-A4C1-ED86-42F063F41918}"/>
              </a:ext>
            </a:extLst>
          </p:cNvPr>
          <p:cNvSpPr>
            <a:spLocks noGrp="1"/>
          </p:cNvSpPr>
          <p:nvPr>
            <p:ph type="dt" sz="half" idx="10"/>
          </p:nvPr>
        </p:nvSpPr>
        <p:spPr/>
        <p:txBody>
          <a:bodyPr/>
          <a:lstStyle/>
          <a:p>
            <a:fld id="{ECD03A39-8F4C-47CC-BAB7-7A555D6EF7AA}" type="datetimeFigureOut">
              <a:rPr lang="en-US" smtClean="0"/>
              <a:t>6/18/2026</a:t>
            </a:fld>
            <a:endParaRPr lang="en-US"/>
          </a:p>
        </p:txBody>
      </p:sp>
      <p:sp>
        <p:nvSpPr>
          <p:cNvPr id="6" name="Footer Placeholder 5">
            <a:extLst>
              <a:ext uri="{FF2B5EF4-FFF2-40B4-BE49-F238E27FC236}">
                <a16:creationId xmlns:a16="http://schemas.microsoft.com/office/drawing/2014/main" id="{E418DB61-A59E-6FA3-68CB-F0123628F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F180D-3E48-21C6-6D38-CEDD48CE55B5}"/>
              </a:ext>
            </a:extLst>
          </p:cNvPr>
          <p:cNvSpPr>
            <a:spLocks noGrp="1"/>
          </p:cNvSpPr>
          <p:nvPr>
            <p:ph type="sldNum" sz="quarter" idx="12"/>
          </p:nvPr>
        </p:nvSpPr>
        <p:spPr/>
        <p:txBody>
          <a:bodyPr/>
          <a:lstStyle/>
          <a:p>
            <a:fld id="{8587D7FE-3104-4AE5-BF34-981419548978}" type="slidenum">
              <a:rPr lang="en-US" smtClean="0"/>
              <a:t>‹#›</a:t>
            </a:fld>
            <a:endParaRPr lang="en-US"/>
          </a:p>
        </p:txBody>
      </p:sp>
    </p:spTree>
    <p:extLst>
      <p:ext uri="{BB962C8B-B14F-4D97-AF65-F5344CB8AC3E}">
        <p14:creationId xmlns:p14="http://schemas.microsoft.com/office/powerpoint/2010/main" val="4258060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A78-B8E2-6719-2FB7-B6CDF01636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D369FC0-4453-A15B-2E34-95B28FC4A24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3E6BBDC-3EB3-6D17-AE4E-8DE00BFEC5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035891-5D32-0D08-264E-345AFA5514F3}"/>
              </a:ext>
            </a:extLst>
          </p:cNvPr>
          <p:cNvSpPr>
            <a:spLocks noGrp="1"/>
          </p:cNvSpPr>
          <p:nvPr>
            <p:ph type="dt" sz="half" idx="10"/>
          </p:nvPr>
        </p:nvSpPr>
        <p:spPr/>
        <p:txBody>
          <a:bodyPr/>
          <a:lstStyle/>
          <a:p>
            <a:fld id="{ECD03A39-8F4C-47CC-BAB7-7A555D6EF7AA}" type="datetimeFigureOut">
              <a:rPr lang="en-US" smtClean="0"/>
              <a:t>6/18/2026</a:t>
            </a:fld>
            <a:endParaRPr lang="en-US"/>
          </a:p>
        </p:txBody>
      </p:sp>
      <p:sp>
        <p:nvSpPr>
          <p:cNvPr id="6" name="Footer Placeholder 5">
            <a:extLst>
              <a:ext uri="{FF2B5EF4-FFF2-40B4-BE49-F238E27FC236}">
                <a16:creationId xmlns:a16="http://schemas.microsoft.com/office/drawing/2014/main" id="{3F9C0C2C-C7D2-729E-79E4-99D389FB3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6C0D1-B47A-5617-37CF-23E6AFF9C867}"/>
              </a:ext>
            </a:extLst>
          </p:cNvPr>
          <p:cNvSpPr>
            <a:spLocks noGrp="1"/>
          </p:cNvSpPr>
          <p:nvPr>
            <p:ph type="sldNum" sz="quarter" idx="12"/>
          </p:nvPr>
        </p:nvSpPr>
        <p:spPr/>
        <p:txBody>
          <a:bodyPr/>
          <a:lstStyle/>
          <a:p>
            <a:fld id="{8587D7FE-3104-4AE5-BF34-981419548978}" type="slidenum">
              <a:rPr lang="en-US" smtClean="0"/>
              <a:t>‹#›</a:t>
            </a:fld>
            <a:endParaRPr lang="en-US"/>
          </a:p>
        </p:txBody>
      </p:sp>
    </p:spTree>
    <p:extLst>
      <p:ext uri="{BB962C8B-B14F-4D97-AF65-F5344CB8AC3E}">
        <p14:creationId xmlns:p14="http://schemas.microsoft.com/office/powerpoint/2010/main" val="2352506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AAC5-A3A2-683C-0A1C-C71E47D5F3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247D09-7867-61B3-18F5-1D6EC44C0B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E7685-3F2F-00D0-4926-83CC7184A0C3}"/>
              </a:ext>
            </a:extLst>
          </p:cNvPr>
          <p:cNvSpPr>
            <a:spLocks noGrp="1"/>
          </p:cNvSpPr>
          <p:nvPr>
            <p:ph type="dt" sz="half" idx="10"/>
          </p:nvPr>
        </p:nvSpPr>
        <p:spPr/>
        <p:txBody>
          <a:bodyPr/>
          <a:lstStyle/>
          <a:p>
            <a:fld id="{ECD03A39-8F4C-47CC-BAB7-7A555D6EF7AA}" type="datetimeFigureOut">
              <a:rPr lang="en-US" smtClean="0"/>
              <a:t>6/18/2026</a:t>
            </a:fld>
            <a:endParaRPr lang="en-US"/>
          </a:p>
        </p:txBody>
      </p:sp>
      <p:sp>
        <p:nvSpPr>
          <p:cNvPr id="5" name="Footer Placeholder 4">
            <a:extLst>
              <a:ext uri="{FF2B5EF4-FFF2-40B4-BE49-F238E27FC236}">
                <a16:creationId xmlns:a16="http://schemas.microsoft.com/office/drawing/2014/main" id="{85C552BA-9719-A2C5-FDFA-E6EC62B8E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3F857-11E7-A989-D6CD-C9BAE1413FEC}"/>
              </a:ext>
            </a:extLst>
          </p:cNvPr>
          <p:cNvSpPr>
            <a:spLocks noGrp="1"/>
          </p:cNvSpPr>
          <p:nvPr>
            <p:ph type="sldNum" sz="quarter" idx="12"/>
          </p:nvPr>
        </p:nvSpPr>
        <p:spPr/>
        <p:txBody>
          <a:bodyPr/>
          <a:lstStyle/>
          <a:p>
            <a:fld id="{8587D7FE-3104-4AE5-BF34-981419548978}" type="slidenum">
              <a:rPr lang="en-US" smtClean="0"/>
              <a:t>‹#›</a:t>
            </a:fld>
            <a:endParaRPr lang="en-US"/>
          </a:p>
        </p:txBody>
      </p:sp>
    </p:spTree>
    <p:extLst>
      <p:ext uri="{BB962C8B-B14F-4D97-AF65-F5344CB8AC3E}">
        <p14:creationId xmlns:p14="http://schemas.microsoft.com/office/powerpoint/2010/main" val="2259708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41166-8E84-2579-770D-D2E98ED2C7C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ADE60F-218F-138E-E6AC-C7CEB231E3E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1F4D1-F52E-BF20-D00D-E0A87D1706D9}"/>
              </a:ext>
            </a:extLst>
          </p:cNvPr>
          <p:cNvSpPr>
            <a:spLocks noGrp="1"/>
          </p:cNvSpPr>
          <p:nvPr>
            <p:ph type="dt" sz="half" idx="10"/>
          </p:nvPr>
        </p:nvSpPr>
        <p:spPr/>
        <p:txBody>
          <a:bodyPr/>
          <a:lstStyle/>
          <a:p>
            <a:fld id="{ECD03A39-8F4C-47CC-BAB7-7A555D6EF7AA}" type="datetimeFigureOut">
              <a:rPr lang="en-US" smtClean="0"/>
              <a:t>6/18/2026</a:t>
            </a:fld>
            <a:endParaRPr lang="en-US"/>
          </a:p>
        </p:txBody>
      </p:sp>
      <p:sp>
        <p:nvSpPr>
          <p:cNvPr id="5" name="Footer Placeholder 4">
            <a:extLst>
              <a:ext uri="{FF2B5EF4-FFF2-40B4-BE49-F238E27FC236}">
                <a16:creationId xmlns:a16="http://schemas.microsoft.com/office/drawing/2014/main" id="{3AD63480-DB2A-A636-49F7-985F33321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AEAD8-1FC6-9402-A11F-27FF9E029C90}"/>
              </a:ext>
            </a:extLst>
          </p:cNvPr>
          <p:cNvSpPr>
            <a:spLocks noGrp="1"/>
          </p:cNvSpPr>
          <p:nvPr>
            <p:ph type="sldNum" sz="quarter" idx="12"/>
          </p:nvPr>
        </p:nvSpPr>
        <p:spPr/>
        <p:txBody>
          <a:bodyPr/>
          <a:lstStyle/>
          <a:p>
            <a:fld id="{8587D7FE-3104-4AE5-BF34-981419548978}" type="slidenum">
              <a:rPr lang="en-US" smtClean="0"/>
              <a:t>‹#›</a:t>
            </a:fld>
            <a:endParaRPr lang="en-US"/>
          </a:p>
        </p:txBody>
      </p:sp>
    </p:spTree>
    <p:extLst>
      <p:ext uri="{BB962C8B-B14F-4D97-AF65-F5344CB8AC3E}">
        <p14:creationId xmlns:p14="http://schemas.microsoft.com/office/powerpoint/2010/main" val="259589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6AA8-0797-89C1-81E5-C47C91B5D8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EA3C980-A756-8E58-0188-E371189E8619}"/>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AB4D68D-4EA3-0DB9-C762-F87302E0ECA6}"/>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44EAFFA-B907-1AB0-5916-89B01384EBCB}"/>
              </a:ext>
            </a:extLst>
          </p:cNvPr>
          <p:cNvSpPr>
            <a:spLocks noGrp="1"/>
          </p:cNvSpPr>
          <p:nvPr>
            <p:ph type="dt" sz="half" idx="10"/>
          </p:nvPr>
        </p:nvSpPr>
        <p:spPr/>
        <p:txBody>
          <a:bodyPr/>
          <a:lstStyle/>
          <a:p>
            <a:fld id="{6BFECD78-3C8E-49F2-8FAB-59489D168ABB}" type="datetimeFigureOut">
              <a:rPr lang="en-US" smtClean="0"/>
              <a:t>6/18/2026</a:t>
            </a:fld>
            <a:endParaRPr lang="en-US"/>
          </a:p>
        </p:txBody>
      </p:sp>
      <p:sp>
        <p:nvSpPr>
          <p:cNvPr id="6" name="Footer Placeholder 5">
            <a:extLst>
              <a:ext uri="{FF2B5EF4-FFF2-40B4-BE49-F238E27FC236}">
                <a16:creationId xmlns:a16="http://schemas.microsoft.com/office/drawing/2014/main" id="{E2FC301A-88B0-A77E-1189-243F6E1B2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03DFE-1319-B002-D523-2261882CAFB0}"/>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7229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7689A-43E9-9C32-BE80-026650A50606}"/>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29D5CF-ED86-B93B-7BC8-4B34BFA9D6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99D0EA6F-38A4-0A08-EB17-C8F6C40612AB}"/>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B4121F3-D5E9-3B35-A9DA-EC2ECA18F1C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C121B880-DFF5-E3ED-2FD7-E444853B6230}"/>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4D99619-FA54-0F15-7E24-6F51BED8B5D2}"/>
              </a:ext>
            </a:extLst>
          </p:cNvPr>
          <p:cNvSpPr>
            <a:spLocks noGrp="1"/>
          </p:cNvSpPr>
          <p:nvPr>
            <p:ph type="dt" sz="half" idx="10"/>
          </p:nvPr>
        </p:nvSpPr>
        <p:spPr/>
        <p:txBody>
          <a:bodyPr/>
          <a:lstStyle/>
          <a:p>
            <a:fld id="{6BFECD78-3C8E-49F2-8FAB-59489D168ABB}" type="datetimeFigureOut">
              <a:rPr lang="en-US" smtClean="0"/>
              <a:t>6/18/2026</a:t>
            </a:fld>
            <a:endParaRPr lang="en-US"/>
          </a:p>
        </p:txBody>
      </p:sp>
      <p:sp>
        <p:nvSpPr>
          <p:cNvPr id="8" name="Footer Placeholder 7">
            <a:extLst>
              <a:ext uri="{FF2B5EF4-FFF2-40B4-BE49-F238E27FC236}">
                <a16:creationId xmlns:a16="http://schemas.microsoft.com/office/drawing/2014/main" id="{5F3D5C24-36B1-963F-1FBE-B9DE94935C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3E6FA6-A52D-1731-7E15-54F42CAD4A4F}"/>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8916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D596-46B6-8849-7BCC-E04D2D10A39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FB844F4-0E83-E9B3-5240-73278B68BFDE}"/>
              </a:ext>
            </a:extLst>
          </p:cNvPr>
          <p:cNvSpPr>
            <a:spLocks noGrp="1"/>
          </p:cNvSpPr>
          <p:nvPr>
            <p:ph type="dt" sz="half" idx="10"/>
          </p:nvPr>
        </p:nvSpPr>
        <p:spPr/>
        <p:txBody>
          <a:bodyPr/>
          <a:lstStyle/>
          <a:p>
            <a:fld id="{6BFECD78-3C8E-49F2-8FAB-59489D168ABB}" type="datetimeFigureOut">
              <a:rPr lang="en-US" smtClean="0"/>
              <a:t>6/18/2026</a:t>
            </a:fld>
            <a:endParaRPr lang="en-US"/>
          </a:p>
        </p:txBody>
      </p:sp>
      <p:sp>
        <p:nvSpPr>
          <p:cNvPr id="4" name="Footer Placeholder 3">
            <a:extLst>
              <a:ext uri="{FF2B5EF4-FFF2-40B4-BE49-F238E27FC236}">
                <a16:creationId xmlns:a16="http://schemas.microsoft.com/office/drawing/2014/main" id="{B03A2BD8-EC3C-857B-C346-98F9039A2B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1717AA-2894-9B49-044F-3F5F6A4EBF74}"/>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9203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37CCC-C43F-DEC9-2B1C-71780A8F2C49}"/>
              </a:ext>
            </a:extLst>
          </p:cNvPr>
          <p:cNvSpPr>
            <a:spLocks noGrp="1"/>
          </p:cNvSpPr>
          <p:nvPr>
            <p:ph type="dt" sz="half" idx="10"/>
          </p:nvPr>
        </p:nvSpPr>
        <p:spPr/>
        <p:txBody>
          <a:bodyPr/>
          <a:lstStyle/>
          <a:p>
            <a:fld id="{6BFECD78-3C8E-49F2-8FAB-59489D168ABB}" type="datetimeFigureOut">
              <a:rPr lang="en-US" smtClean="0"/>
              <a:t>6/18/2026</a:t>
            </a:fld>
            <a:endParaRPr lang="en-US"/>
          </a:p>
        </p:txBody>
      </p:sp>
      <p:sp>
        <p:nvSpPr>
          <p:cNvPr id="3" name="Footer Placeholder 2">
            <a:extLst>
              <a:ext uri="{FF2B5EF4-FFF2-40B4-BE49-F238E27FC236}">
                <a16:creationId xmlns:a16="http://schemas.microsoft.com/office/drawing/2014/main" id="{C9233297-0BD3-0DBF-8A1E-4251575B60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487A-550A-8333-D933-9FED0AD8BD3E}"/>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9303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73AF-BBB7-0331-9C59-36D1B013F70C}"/>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25F2E82-F063-6B1F-DF26-739A239EA39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21EFA5A-625E-763C-4D3B-49218BE8496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EEB89E6-ACDE-0C02-17B0-E4A8CA76221B}"/>
              </a:ext>
            </a:extLst>
          </p:cNvPr>
          <p:cNvSpPr>
            <a:spLocks noGrp="1"/>
          </p:cNvSpPr>
          <p:nvPr>
            <p:ph type="dt" sz="half" idx="10"/>
          </p:nvPr>
        </p:nvSpPr>
        <p:spPr/>
        <p:txBody>
          <a:bodyPr/>
          <a:lstStyle/>
          <a:p>
            <a:fld id="{6BFECD78-3C8E-49F2-8FAB-59489D168ABB}" type="datetimeFigureOut">
              <a:rPr lang="en-US" smtClean="0"/>
              <a:t>6/18/2026</a:t>
            </a:fld>
            <a:endParaRPr lang="en-US"/>
          </a:p>
        </p:txBody>
      </p:sp>
      <p:sp>
        <p:nvSpPr>
          <p:cNvPr id="6" name="Footer Placeholder 5">
            <a:extLst>
              <a:ext uri="{FF2B5EF4-FFF2-40B4-BE49-F238E27FC236}">
                <a16:creationId xmlns:a16="http://schemas.microsoft.com/office/drawing/2014/main" id="{397ED683-3B0C-BA5F-BF62-DE5D9E5F7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79E1B-5241-A624-9F4C-BFE1888C3759}"/>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7533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90B9-630D-5540-FD4E-C7976C51FC5F}"/>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441F567-7EF0-5770-9E6F-550FB39A16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EE97DD0-3D4D-500B-C0EA-B4CB1ABEF1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02738AC-EFCF-835E-A075-76F82F6806CE}"/>
              </a:ext>
            </a:extLst>
          </p:cNvPr>
          <p:cNvSpPr>
            <a:spLocks noGrp="1"/>
          </p:cNvSpPr>
          <p:nvPr>
            <p:ph type="dt" sz="half" idx="10"/>
          </p:nvPr>
        </p:nvSpPr>
        <p:spPr/>
        <p:txBody>
          <a:bodyPr/>
          <a:lstStyle/>
          <a:p>
            <a:fld id="{6BFECD78-3C8E-49F2-8FAB-59489D168ABB}" type="datetimeFigureOut">
              <a:rPr lang="en-US" smtClean="0"/>
              <a:t>6/18/2026</a:t>
            </a:fld>
            <a:endParaRPr lang="en-US"/>
          </a:p>
        </p:txBody>
      </p:sp>
      <p:sp>
        <p:nvSpPr>
          <p:cNvPr id="6" name="Footer Placeholder 5">
            <a:extLst>
              <a:ext uri="{FF2B5EF4-FFF2-40B4-BE49-F238E27FC236}">
                <a16:creationId xmlns:a16="http://schemas.microsoft.com/office/drawing/2014/main" id="{02E9C1F3-1569-A8AC-B31B-A17BB410D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B7A3C-8173-8BEA-8E4B-1C58A94F32CB}"/>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10650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AA57F8-DE1F-9BD4-12BB-F66AB7C13C9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5C764A-CDED-E4E1-A02E-3F582A3C57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2630D3-B544-1935-DDA6-303126EFA5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6BFECD78-3C8E-49F2-8FAB-59489D168ABB}" type="datetimeFigureOut">
              <a:rPr lang="en-US" smtClean="0"/>
              <a:t>6/18/2026</a:t>
            </a:fld>
            <a:endParaRPr lang="en-US"/>
          </a:p>
        </p:txBody>
      </p:sp>
      <p:sp>
        <p:nvSpPr>
          <p:cNvPr id="5" name="Footer Placeholder 4">
            <a:extLst>
              <a:ext uri="{FF2B5EF4-FFF2-40B4-BE49-F238E27FC236}">
                <a16:creationId xmlns:a16="http://schemas.microsoft.com/office/drawing/2014/main" id="{7A92A08C-F6DC-06BD-016A-A8979349FD4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99987A-D152-DA51-7D8A-E8C89DDB1C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520169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1C921-ACBA-23CA-85CD-DE2B93B3DD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4B00A2F-2865-F34B-A404-17E91F4BCF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1A8DDEC-0D96-8C60-2E4C-F7434D0051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AB2902A4-810A-4C92-AFBD-1459B543523A}" type="datetimeFigureOut">
              <a:rPr lang="en-CA" smtClean="0"/>
              <a:t>2026-06-18</a:t>
            </a:fld>
            <a:endParaRPr lang="en-CA"/>
          </a:p>
        </p:txBody>
      </p:sp>
      <p:sp>
        <p:nvSpPr>
          <p:cNvPr id="5" name="Footer Placeholder 4">
            <a:extLst>
              <a:ext uri="{FF2B5EF4-FFF2-40B4-BE49-F238E27FC236}">
                <a16:creationId xmlns:a16="http://schemas.microsoft.com/office/drawing/2014/main" id="{CC9F67BB-0086-012D-FF3F-2DB00594EFE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3519C1E6-31AE-AE2D-50B4-A6782084C4E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FFB0EA5-F4F2-4C07-A447-61B1E7726099}" type="slidenum">
              <a:rPr lang="en-CA" smtClean="0"/>
              <a:t>‹#›</a:t>
            </a:fld>
            <a:endParaRPr lang="en-CA"/>
          </a:p>
        </p:txBody>
      </p:sp>
    </p:spTree>
    <p:extLst>
      <p:ext uri="{BB962C8B-B14F-4D97-AF65-F5344CB8AC3E}">
        <p14:creationId xmlns:p14="http://schemas.microsoft.com/office/powerpoint/2010/main" val="14627873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7D429-CA76-3CC1-1442-E8440A81AB2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6BECE0-AC78-88E5-7842-A8201E2913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75B78-D651-1F36-A57E-780A14D7923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ECD03A39-8F4C-47CC-BAB7-7A555D6EF7AA}" type="datetimeFigureOut">
              <a:rPr lang="en-US" smtClean="0"/>
              <a:t>6/18/2026</a:t>
            </a:fld>
            <a:endParaRPr lang="en-US"/>
          </a:p>
        </p:txBody>
      </p:sp>
      <p:sp>
        <p:nvSpPr>
          <p:cNvPr id="5" name="Footer Placeholder 4">
            <a:extLst>
              <a:ext uri="{FF2B5EF4-FFF2-40B4-BE49-F238E27FC236}">
                <a16:creationId xmlns:a16="http://schemas.microsoft.com/office/drawing/2014/main" id="{1BED28D5-4FC0-6252-69CB-49E34BACC39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F1C8E7-7454-A3EA-92A1-5E0D672F1E2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587D7FE-3104-4AE5-BF34-981419548978}" type="slidenum">
              <a:rPr lang="en-US" smtClean="0"/>
              <a:t>‹#›</a:t>
            </a:fld>
            <a:endParaRPr lang="en-US"/>
          </a:p>
        </p:txBody>
      </p:sp>
    </p:spTree>
    <p:extLst>
      <p:ext uri="{BB962C8B-B14F-4D97-AF65-F5344CB8AC3E}">
        <p14:creationId xmlns:p14="http://schemas.microsoft.com/office/powerpoint/2010/main" val="25691257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Nina.Silverstein@umb.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hyperlink" Target="mailto:Michelle.Porter@UManitoba.ca"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4.jpe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hyperlink" Target="https://nam10.safelinks.protection.outlook.com/?url=https%3A%2F%2Fumra.hr.umich.edu%2F&amp;data=05%7C02%7CNina.Silverstein%40UMB.edu%7Cdf5f242f668a423c2a0608dec20f39ab%7Cb97188711ee94425953c1ace1373eb38%7C0%7C1%7C639161567853637567%7CUnknown%7CTWFpbGZsb3d8eyJFbXB0eU1hcGkiOnRydWUsIlYiOiIwLjAuMDAwMCIsIlAiOiJXaW4zMiIsIkFOIjoiTWFpbCIsIldUIjoyfQ%3D%3D%7C0%7C%7C%7C&amp;sdata=gFbYMeN4of7UeQ5gtDqH%2Frzekn1YpH1aF5wrMWqtoKM%3D&amp;reserved=0" TargetMode="External"/><Relationship Id="rId2" Type="http://schemas.openxmlformats.org/officeDocument/2006/relationships/hyperlink" Target="https://nam10.safelinks.protection.outlook.com/?url=https%3A%2F%2Fumra.hr.umich.edu%2Fofficers-board%2F&amp;data=05%7C02%7CNina.Silverstein%40UMB.edu%7Cdf5f242f668a423c2a0608dec20f39ab%7Cb97188711ee94425953c1ace1373eb38%7C0%7C1%7C639161567853617912%7CUnknown%7CTWFpbGZsb3d8eyJFbXB0eU1hcGkiOnRydWUsIlYiOiIwLjAuMDAwMCIsIlAiOiJXaW4zMiIsIkFOIjoiTWFpbCIsIldUIjoyfQ%3D%3D%7C0%7C%7C%7C&amp;sdata=GjuVT7EkVtIy%2B5a5n14cS2G%2FCjJrsPlt%2BtvAxgC6BIU%3D&amp;reserved=0" TargetMode="External"/><Relationship Id="rId1" Type="http://schemas.openxmlformats.org/officeDocument/2006/relationships/slideLayout" Target="../slideLayouts/slideLayout1.xml"/><Relationship Id="rId4" Type="http://schemas.openxmlformats.org/officeDocument/2006/relationships/hyperlink" Target="mailto:AHermsen@UMich.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hyperlink" Target="https://nam10.safelinks.protection.outlook.com/?url=http%3A%2F%2Feregion.eu%2Fslovenia-professors-emeriti%2F&amp;data=05%7C02%7CNina.Silverstein%40UMB.edu%7Cdf5f242f668a423c2a0608dec20f39ab%7Cb97188711ee94425953c1ace1373eb38%7C0%7C1%7C639161567853734094%7CUnknown%7CTWFpbGZsb3d8eyJFbXB0eU1hcGkiOnRydWUsIlYiOiIwLjAuMDAwMCIsIlAiOiJXaW4zMiIsIkFOIjoiTWFpbCIsIldUIjoyfQ%3D%3D%7C0%7C%7C%7C&amp;sdata=2XMDClBEE1rSMgVjZ3UPdWTFffug9hXhZVuPDgoWYSw%3D&amp;reserved=0" TargetMode="External"/><Relationship Id="rId2" Type="http://schemas.openxmlformats.org/officeDocument/2006/relationships/hyperlink" Target="https://nam10.safelinks.protection.outlook.com/?url=http%3A%2F%2Feregion.eu%2F&amp;data=05%7C02%7CNina.Silverstein%40UMB.edu%7Cdf5f242f668a423c2a0608dec20f39ab%7Cb97188711ee94425953c1ace1373eb38%7C0%7C1%7C639161567853714925%7CUnknown%7CTWFpbGZsb3d8eyJFbXB0eU1hcGkiOnRydWUsIlYiOiIwLjAuMDAwMCIsIlAiOiJXaW4zMiIsIkFOIjoiTWFpbCIsIldUIjoyfQ%3D%3D%7C0%7C%7C%7C&amp;sdata=SA7q8nt1GL43ma22fGotG%2FLUib8FrN9I3ti%2BoryHdIg%3D&amp;reserved=0" TargetMode="External"/><Relationship Id="rId1" Type="http://schemas.openxmlformats.org/officeDocument/2006/relationships/slideLayout" Target="../slideLayouts/slideLayout1.xml"/><Relationship Id="rId4" Type="http://schemas.openxmlformats.org/officeDocument/2006/relationships/hyperlink" Target="mailto:Joze.Gricar@UM.si"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hyperlink" Target="https://nam10.safelinks.protection.outlook.com/?url=https%3A%2F%2Fucalgary.ca%2Fretirees-association&amp;data=05%7C02%7CNina.Silverstein%40UMB.edu%7Cdf5f242f668a423c2a0608dec20f39ab%7Cb97188711ee94425953c1ace1373eb38%7C0%7C1%7C639161567853788733%7CUnknown%7CTWFpbGZsb3d8eyJFbXB0eU1hcGkiOnRydWUsIlYiOiIwLjAuMDAwMCIsIlAiOiJXaW4zMiIsIkFOIjoiTWFpbCIsIldUIjoyfQ%3D%3D%7C0%7C%7C%7C&amp;sdata=YtqJlRhy6XMkDVCPIDfoCfIpwp2ttmeD%2FjooPZ7TbL4%3D&amp;reserved=0" TargetMode="External"/><Relationship Id="rId2" Type="http://schemas.openxmlformats.org/officeDocument/2006/relationships/hyperlink" Target="https://nam10.safelinks.protection.outlook.com/?url=https%3A%2F%2Fcurac.ca%2Fen%2Fabout%2Fboard-of-directors&amp;data=05%7C02%7CNina.Silverstein%40UMB.edu%7Cdf5f242f668a423c2a0608dec20f39ab%7Cb97188711ee94425953c1ace1373eb38%7C0%7C1%7C639161567853770327%7CUnknown%7CTWFpbGZsb3d8eyJFbXB0eU1hcGkiOnRydWUsIlYiOiIwLjAuMDAwMCIsIlAiOiJXaW4zMiIsIkFOIjoiTWFpbCIsIldUIjoyfQ%3D%3D%7C0%7C%7C%7C&amp;sdata=vj%2B6QsWT7av8RbX%2BHRZ0KbxOy4Jp7fSX4pulpciXpRM%3D&amp;reserved=0" TargetMode="External"/><Relationship Id="rId1" Type="http://schemas.openxmlformats.org/officeDocument/2006/relationships/slideLayout" Target="../slideLayouts/slideLayout1.xml"/><Relationship Id="rId4" Type="http://schemas.openxmlformats.org/officeDocument/2006/relationships/hyperlink" Target="mailto:SHirst@UCalgary.ca"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ifa.ngo/" TargetMode="External"/><Relationship Id="rId2" Type="http://schemas.openxmlformats.org/officeDocument/2006/relationships/hyperlink" Target="https://ifa.ngo/portfolios-2/vaccines-4-life-progra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publicdomainpictures.net/en/view-image.php?image=222894&amp;picture=thank-you-cac-champagne-text-title"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mailto:H.Dreher@outlook.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preview">
            <a:extLst>
              <a:ext uri="{FF2B5EF4-FFF2-40B4-BE49-F238E27FC236}">
                <a16:creationId xmlns:a16="http://schemas.microsoft.com/office/drawing/2014/main" id="{D4DF42D0-ACB8-0D27-5BA7-63DD2052E5A9}"/>
              </a:ext>
            </a:extLst>
          </p:cNvPr>
          <p:cNvSpPr>
            <a:spLocks noGrp="1" noChangeAspect="1" noChangeArrowheads="1"/>
          </p:cNvSpPr>
          <p:nvPr>
            <p:ph type="subTitle" idx="1"/>
          </p:nvPr>
        </p:nvSpPr>
        <p:spPr bwMode="auto">
          <a:xfrm>
            <a:off x="340360" y="2997517"/>
            <a:ext cx="6858000" cy="25549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dirty="0"/>
              <a:t>Report from the Ad Hoc Working Group:</a:t>
            </a:r>
          </a:p>
          <a:p>
            <a:r>
              <a:rPr lang="en-US" dirty="0"/>
              <a:t>Dr. Al Hermsen, USA (Chair)</a:t>
            </a:r>
          </a:p>
          <a:p>
            <a:r>
              <a:rPr lang="en-US" dirty="0"/>
              <a:t>Dr. Heinz V. Dreher, Western Australia</a:t>
            </a:r>
          </a:p>
          <a:p>
            <a:r>
              <a:rPr lang="en-US" dirty="0"/>
              <a:t>Dr. Jože Gricar, Slovenia</a:t>
            </a:r>
          </a:p>
          <a:p>
            <a:r>
              <a:rPr lang="en-US" dirty="0"/>
              <a:t>Dr. Sandra Patricia Hirst, Canada</a:t>
            </a:r>
          </a:p>
          <a:p>
            <a:r>
              <a:rPr lang="en-US" dirty="0"/>
              <a:t>Dr. Michelle Porter, Canada</a:t>
            </a:r>
          </a:p>
          <a:p>
            <a:r>
              <a:rPr lang="en-US" dirty="0"/>
              <a:t>Dr. Nina M. Silverstein, USA</a:t>
            </a:r>
          </a:p>
        </p:txBody>
      </p:sp>
      <p:sp>
        <p:nvSpPr>
          <p:cNvPr id="6" name="AutoShape 6">
            <a:extLst>
              <a:ext uri="{FF2B5EF4-FFF2-40B4-BE49-F238E27FC236}">
                <a16:creationId xmlns:a16="http://schemas.microsoft.com/office/drawing/2014/main" id="{CBC9F436-8A2D-AC0D-9F6B-CCD2C3AECE9A}"/>
              </a:ext>
            </a:extLst>
          </p:cNvPr>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3200" dirty="0"/>
              <a:t>E-Collaboration of Associations of Retired Professors to Accelerate Cross-Border E-Collaboration of their Members</a:t>
            </a:r>
          </a:p>
        </p:txBody>
      </p:sp>
      <p:pic>
        <p:nvPicPr>
          <p:cNvPr id="8" name="Picture 7">
            <a:extLst>
              <a:ext uri="{FF2B5EF4-FFF2-40B4-BE49-F238E27FC236}">
                <a16:creationId xmlns:a16="http://schemas.microsoft.com/office/drawing/2014/main" id="{0211391C-4DCD-10F5-0AA8-34DCB38E9BD1}"/>
              </a:ext>
            </a:extLst>
          </p:cNvPr>
          <p:cNvPicPr>
            <a:picLocks noChangeAspect="1"/>
          </p:cNvPicPr>
          <p:nvPr/>
        </p:nvPicPr>
        <p:blipFill>
          <a:blip r:embed="rId2"/>
          <a:stretch>
            <a:fillRect/>
          </a:stretch>
        </p:blipFill>
        <p:spPr>
          <a:xfrm>
            <a:off x="6180138" y="3290093"/>
            <a:ext cx="2828925" cy="2762250"/>
          </a:xfrm>
          <a:prstGeom prst="rect">
            <a:avLst/>
          </a:prstGeom>
        </p:spPr>
      </p:pic>
      <p:sp>
        <p:nvSpPr>
          <p:cNvPr id="10" name="TextBox 9">
            <a:extLst>
              <a:ext uri="{FF2B5EF4-FFF2-40B4-BE49-F238E27FC236}">
                <a16:creationId xmlns:a16="http://schemas.microsoft.com/office/drawing/2014/main" id="{BC6CD359-DDEF-93A1-DA53-33CA04C320A5}"/>
              </a:ext>
            </a:extLst>
          </p:cNvPr>
          <p:cNvSpPr txBox="1"/>
          <p:nvPr/>
        </p:nvSpPr>
        <p:spPr>
          <a:xfrm>
            <a:off x="2522538" y="6052343"/>
            <a:ext cx="3657600" cy="646331"/>
          </a:xfrm>
          <a:prstGeom prst="rect">
            <a:avLst/>
          </a:prstGeom>
          <a:noFill/>
        </p:spPr>
        <p:txBody>
          <a:bodyPr wrap="square" rtlCol="0">
            <a:spAutoFit/>
          </a:bodyPr>
          <a:lstStyle/>
          <a:p>
            <a:pPr algn="ctr"/>
            <a:r>
              <a:rPr lang="en-US" dirty="0"/>
              <a:t>Wednesday, 17</a:t>
            </a:r>
            <a:r>
              <a:rPr lang="en-US" baseline="30000" dirty="0"/>
              <a:t>th</a:t>
            </a:r>
            <a:r>
              <a:rPr lang="en-US" dirty="0"/>
              <a:t> June 2026</a:t>
            </a:r>
          </a:p>
          <a:p>
            <a:pPr algn="ctr"/>
            <a:r>
              <a:rPr lang="en-US" dirty="0"/>
              <a:t>Zoom meeting</a:t>
            </a:r>
          </a:p>
        </p:txBody>
      </p:sp>
    </p:spTree>
    <p:extLst>
      <p:ext uri="{BB962C8B-B14F-4D97-AF65-F5344CB8AC3E}">
        <p14:creationId xmlns:p14="http://schemas.microsoft.com/office/powerpoint/2010/main" val="182482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D0EE24-2713-A33B-A8E7-B43C473B9FC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C8393C-B1D7-A47D-3CFA-0AA79BB8D181}"/>
              </a:ext>
            </a:extLst>
          </p:cNvPr>
          <p:cNvSpPr>
            <a:spLocks noGrp="1"/>
          </p:cNvSpPr>
          <p:nvPr>
            <p:ph type="title"/>
          </p:nvPr>
        </p:nvSpPr>
        <p:spPr>
          <a:xfrm>
            <a:off x="1037673" y="348865"/>
            <a:ext cx="7288583" cy="1576446"/>
          </a:xfrm>
        </p:spPr>
        <p:txBody>
          <a:bodyPr anchor="ctr">
            <a:normAutofit/>
          </a:bodyPr>
          <a:lstStyle/>
          <a:p>
            <a:r>
              <a:rPr lang="en-GB" sz="3500" b="1">
                <a:solidFill>
                  <a:srgbClr val="FFFFFF"/>
                </a:solidFill>
              </a:rPr>
              <a:t>IT Support and Software Access</a:t>
            </a:r>
            <a:endParaRPr lang="en-US" sz="3500">
              <a:solidFill>
                <a:srgbClr val="FFFFFF"/>
              </a:solidFill>
            </a:endParaRPr>
          </a:p>
        </p:txBody>
      </p:sp>
      <p:graphicFrame>
        <p:nvGraphicFramePr>
          <p:cNvPr id="5" name="Content Placeholder 2">
            <a:extLst>
              <a:ext uri="{FF2B5EF4-FFF2-40B4-BE49-F238E27FC236}">
                <a16:creationId xmlns:a16="http://schemas.microsoft.com/office/drawing/2014/main" id="{A57BC60B-B657-F64C-C4C3-C92A7AB0D5C8}"/>
              </a:ext>
            </a:extLst>
          </p:cNvPr>
          <p:cNvGraphicFramePr>
            <a:graphicFrameLocks noGrp="1"/>
          </p:cNvGraphicFramePr>
          <p:nvPr>
            <p:ph idx="1"/>
            <p:extLst>
              <p:ext uri="{D42A27DB-BD31-4B8C-83A1-F6EECF244321}">
                <p14:modId xmlns:p14="http://schemas.microsoft.com/office/powerpoint/2010/main" val="2900591115"/>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12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DE0A90-2CD1-7FB1-373D-89205E73CCA2}"/>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6DFE2C-D6B2-51A7-F2BE-7B5CF68F2D1F}"/>
              </a:ext>
            </a:extLst>
          </p:cNvPr>
          <p:cNvSpPr>
            <a:spLocks noGrp="1"/>
          </p:cNvSpPr>
          <p:nvPr>
            <p:ph type="title"/>
          </p:nvPr>
        </p:nvSpPr>
        <p:spPr>
          <a:xfrm>
            <a:off x="1037673" y="348865"/>
            <a:ext cx="7288583" cy="1576446"/>
          </a:xfrm>
        </p:spPr>
        <p:txBody>
          <a:bodyPr anchor="ctr">
            <a:normAutofit/>
          </a:bodyPr>
          <a:lstStyle/>
          <a:p>
            <a:r>
              <a:rPr lang="en-GB" sz="3500" b="1">
                <a:solidFill>
                  <a:srgbClr val="FFFFFF"/>
                </a:solidFill>
              </a:rPr>
              <a:t>Concluding Points</a:t>
            </a:r>
            <a:endParaRPr lang="en-US" sz="3500">
              <a:solidFill>
                <a:srgbClr val="FFFFFF"/>
              </a:solidFill>
            </a:endParaRPr>
          </a:p>
        </p:txBody>
      </p:sp>
      <p:graphicFrame>
        <p:nvGraphicFramePr>
          <p:cNvPr id="12" name="Content Placeholder 2">
            <a:extLst>
              <a:ext uri="{FF2B5EF4-FFF2-40B4-BE49-F238E27FC236}">
                <a16:creationId xmlns:a16="http://schemas.microsoft.com/office/drawing/2014/main" id="{21CED04C-9187-C980-049E-CA527FFA304D}"/>
              </a:ext>
            </a:extLst>
          </p:cNvPr>
          <p:cNvGraphicFramePr>
            <a:graphicFrameLocks noGrp="1"/>
          </p:cNvGraphicFramePr>
          <p:nvPr>
            <p:ph idx="1"/>
            <p:extLst>
              <p:ext uri="{D42A27DB-BD31-4B8C-83A1-F6EECF244321}">
                <p14:modId xmlns:p14="http://schemas.microsoft.com/office/powerpoint/2010/main" val="231157891"/>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87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8CE3B-F0C4-1DD1-0566-AF682FF55984}"/>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Moving Forward</a:t>
            </a:r>
          </a:p>
        </p:txBody>
      </p:sp>
      <p:sp>
        <p:nvSpPr>
          <p:cNvPr id="3" name="Content Placeholder 2">
            <a:extLst>
              <a:ext uri="{FF2B5EF4-FFF2-40B4-BE49-F238E27FC236}">
                <a16:creationId xmlns:a16="http://schemas.microsoft.com/office/drawing/2014/main" id="{1099ADF1-CC01-E82C-583E-DD395D65DBAF}"/>
              </a:ext>
            </a:extLst>
          </p:cNvPr>
          <p:cNvSpPr>
            <a:spLocks noGrp="1"/>
          </p:cNvSpPr>
          <p:nvPr>
            <p:ph idx="1"/>
          </p:nvPr>
        </p:nvSpPr>
        <p:spPr>
          <a:xfrm>
            <a:off x="1028699" y="2318197"/>
            <a:ext cx="7293023" cy="3683358"/>
          </a:xfrm>
        </p:spPr>
        <p:txBody>
          <a:bodyPr anchor="ctr">
            <a:normAutofit/>
          </a:bodyPr>
          <a:lstStyle/>
          <a:p>
            <a:r>
              <a:rPr lang="en-GB" sz="1700" dirty="0"/>
              <a:t>Universities will continue to have their individual rules about e-mail and information technology use post-retirement and we need to respect that. </a:t>
            </a:r>
          </a:p>
          <a:p>
            <a:r>
              <a:rPr lang="en-GB" sz="1700" dirty="0"/>
              <a:t>There are a variety of approaches taken by universities to the treatment of retirees – some are generous, others perhaps rather illiberal, but we must accept each institution makes rules that fit its purpose.</a:t>
            </a:r>
            <a:endParaRPr lang="en-AU" sz="1700" dirty="0"/>
          </a:p>
          <a:p>
            <a:pPr marL="0" indent="0">
              <a:buNone/>
            </a:pPr>
            <a:r>
              <a:rPr lang="en-GB" sz="1700" dirty="0"/>
              <a:t> </a:t>
            </a:r>
            <a:endParaRPr lang="en-AU" sz="1700" dirty="0"/>
          </a:p>
          <a:p>
            <a:r>
              <a:rPr lang="en-GB" sz="1700" dirty="0"/>
              <a:t>Nonetheless, it is very useful to document the idiosyncrasies and promulgate good ideas that provide mutual benefit for universities and their retirees. So it can be our task to document reasons for maintaining active e-mail status that benefit the institution in addition to the retiree. </a:t>
            </a:r>
            <a:endParaRPr lang="en-AU" sz="1700" dirty="0"/>
          </a:p>
          <a:p>
            <a:pPr marL="0" indent="0">
              <a:buNone/>
            </a:pPr>
            <a:endParaRPr lang="en-AU" sz="1700" dirty="0"/>
          </a:p>
          <a:p>
            <a:r>
              <a:rPr lang="en-GB" sz="1700" dirty="0"/>
              <a:t>In that spirit we invite ideas, personal experiences, scenarios, and even vignettes. </a:t>
            </a:r>
            <a:endParaRPr lang="en-AU" sz="1700" dirty="0"/>
          </a:p>
          <a:p>
            <a:endParaRPr lang="en-US" sz="1700" dirty="0"/>
          </a:p>
        </p:txBody>
      </p:sp>
    </p:spTree>
    <p:extLst>
      <p:ext uri="{BB962C8B-B14F-4D97-AF65-F5344CB8AC3E}">
        <p14:creationId xmlns:p14="http://schemas.microsoft.com/office/powerpoint/2010/main" val="231892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D8FBF3F-7D38-954D-2EF9-4C91F2D7E874}"/>
              </a:ext>
            </a:extLst>
          </p:cNvPr>
          <p:cNvSpPr>
            <a:spLocks noGrp="1"/>
          </p:cNvSpPr>
          <p:nvPr>
            <p:ph type="title"/>
          </p:nvPr>
        </p:nvSpPr>
        <p:spPr>
          <a:xfrm>
            <a:off x="986118" y="735106"/>
            <a:ext cx="7540322" cy="2928470"/>
          </a:xfrm>
        </p:spPr>
        <p:txBody>
          <a:bodyPr vert="horz" lIns="91440" tIns="45720" rIns="91440" bIns="45720" rtlCol="0" anchor="b">
            <a:normAutofit/>
          </a:bodyPr>
          <a:lstStyle/>
          <a:p>
            <a:pPr defTabSz="914400"/>
            <a:r>
              <a:rPr lang="en-US" sz="4200" kern="1200" dirty="0">
                <a:solidFill>
                  <a:srgbClr val="FFFFFF"/>
                </a:solidFill>
                <a:latin typeface="+mj-lt"/>
                <a:ea typeface="+mj-ea"/>
                <a:cs typeface="+mj-cs"/>
              </a:rPr>
              <a:t>Theme 2: Research Grants &amp; Funding</a:t>
            </a:r>
          </a:p>
        </p:txBody>
      </p:sp>
      <p:sp>
        <p:nvSpPr>
          <p:cNvPr id="5" name="TextBox 4">
            <a:extLst>
              <a:ext uri="{FF2B5EF4-FFF2-40B4-BE49-F238E27FC236}">
                <a16:creationId xmlns:a16="http://schemas.microsoft.com/office/drawing/2014/main" id="{64CBED05-918A-8DC5-581E-11F28669DEF9}"/>
              </a:ext>
            </a:extLst>
          </p:cNvPr>
          <p:cNvSpPr txBox="1"/>
          <p:nvPr/>
        </p:nvSpPr>
        <p:spPr>
          <a:xfrm>
            <a:off x="899134" y="4958386"/>
            <a:ext cx="8011185"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Presenter: Dr. Nina M. Silverstein </a:t>
            </a:r>
          </a:p>
          <a:p>
            <a:r>
              <a:rPr lang="en-US" dirty="0">
                <a:latin typeface="Arial" panose="020B0604020202020204" pitchFamily="34" charset="0"/>
                <a:cs typeface="Arial" panose="020B0604020202020204" pitchFamily="34" charset="0"/>
              </a:rPr>
              <a:t>Professor Emerita, Gerontology Department, University of Massachusetts Boston</a:t>
            </a:r>
          </a:p>
          <a:p>
            <a:r>
              <a:rPr lang="en-US" dirty="0">
                <a:latin typeface="Arial" panose="020B0604020202020204" pitchFamily="34" charset="0"/>
                <a:cs typeface="Arial" panose="020B0604020202020204" pitchFamily="34" charset="0"/>
                <a:hlinkClick r:id="rId2"/>
              </a:rPr>
              <a:t>Nina.Silverstein@umb.edu</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120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0E8A6A-C420-6994-5755-719DDDD88942}"/>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Maintaining ties with the Academy and Profession through Continued Research &amp; Teaching</a:t>
            </a:r>
          </a:p>
        </p:txBody>
      </p:sp>
      <p:graphicFrame>
        <p:nvGraphicFramePr>
          <p:cNvPr id="5" name="Content Placeholder 2">
            <a:extLst>
              <a:ext uri="{FF2B5EF4-FFF2-40B4-BE49-F238E27FC236}">
                <a16:creationId xmlns:a16="http://schemas.microsoft.com/office/drawing/2014/main" id="{9E9EDD6F-85E3-F471-710A-0B16BA9E5AA8}"/>
              </a:ext>
            </a:extLst>
          </p:cNvPr>
          <p:cNvGraphicFramePr>
            <a:graphicFrameLocks noGrp="1"/>
          </p:cNvGraphicFramePr>
          <p:nvPr>
            <p:ph idx="1"/>
            <p:extLst>
              <p:ext uri="{D42A27DB-BD31-4B8C-83A1-F6EECF244321}">
                <p14:modId xmlns:p14="http://schemas.microsoft.com/office/powerpoint/2010/main" val="836854061"/>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553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AF6002-03B5-445A-C354-0B5571904118}"/>
              </a:ext>
            </a:extLst>
          </p:cNvPr>
          <p:cNvSpPr>
            <a:spLocks noGrp="1"/>
          </p:cNvSpPr>
          <p:nvPr>
            <p:ph type="ctrTitle"/>
          </p:nvPr>
        </p:nvSpPr>
        <p:spPr>
          <a:xfrm>
            <a:off x="986118" y="735106"/>
            <a:ext cx="7540322" cy="2928470"/>
          </a:xfrm>
        </p:spPr>
        <p:txBody>
          <a:bodyPr anchor="b">
            <a:normAutofit/>
          </a:bodyPr>
          <a:lstStyle/>
          <a:p>
            <a:pPr algn="l"/>
            <a:r>
              <a:rPr lang="en-US" sz="4200" dirty="0">
                <a:solidFill>
                  <a:srgbClr val="FFFFFF"/>
                </a:solidFill>
              </a:rPr>
              <a:t>Theme 3: Academic &amp; Professional Engagement</a:t>
            </a:r>
          </a:p>
        </p:txBody>
      </p:sp>
      <p:sp>
        <p:nvSpPr>
          <p:cNvPr id="3" name="Subtitle 2">
            <a:extLst>
              <a:ext uri="{FF2B5EF4-FFF2-40B4-BE49-F238E27FC236}">
                <a16:creationId xmlns:a16="http://schemas.microsoft.com/office/drawing/2014/main" id="{4597F9D7-343F-B568-CF7E-A962D4CF4244}"/>
              </a:ext>
            </a:extLst>
          </p:cNvPr>
          <p:cNvSpPr>
            <a:spLocks noGrp="1"/>
          </p:cNvSpPr>
          <p:nvPr>
            <p:ph type="subTitle" idx="1"/>
          </p:nvPr>
        </p:nvSpPr>
        <p:spPr>
          <a:xfrm>
            <a:off x="1021977" y="4664636"/>
            <a:ext cx="7504463" cy="1756484"/>
          </a:xfrm>
        </p:spPr>
        <p:txBody>
          <a:bodyPr anchor="ctr">
            <a:normAutofit fontScale="92500" lnSpcReduction="10000"/>
          </a:bodyPr>
          <a:lstStyle/>
          <a:p>
            <a:pPr algn="l"/>
            <a:r>
              <a:rPr lang="en-US" dirty="0"/>
              <a:t>Presenter:  Dr. Michelle Porter</a:t>
            </a:r>
          </a:p>
          <a:p>
            <a:pPr algn="l"/>
            <a:r>
              <a:rPr lang="en-US" dirty="0"/>
              <a:t>Professor, Faculty of Kinesiology and Recreation Management, </a:t>
            </a:r>
          </a:p>
          <a:p>
            <a:pPr algn="l"/>
            <a:r>
              <a:rPr lang="en-US" dirty="0"/>
              <a:t>University of Manitoba, Canada, Director of the Centre on Aging. </a:t>
            </a:r>
          </a:p>
          <a:p>
            <a:pPr algn="l"/>
            <a:r>
              <a:rPr lang="en-US" dirty="0"/>
              <a:t>Co-lead, North American Region for the </a:t>
            </a:r>
            <a:r>
              <a:rPr lang="en-US" dirty="0" err="1"/>
              <a:t>Age-friendly</a:t>
            </a:r>
            <a:r>
              <a:rPr lang="en-US" dirty="0"/>
              <a:t> University Global Network, </a:t>
            </a:r>
          </a:p>
          <a:p>
            <a:pPr algn="l"/>
            <a:r>
              <a:rPr lang="en-US" u="sng" dirty="0">
                <a:hlinkClick r:id="rId2" tooltip="mailto:Michelle.Porter@UManitoba.ca"/>
              </a:rPr>
              <a:t>Michelle.Porter@UManitoba.ca</a:t>
            </a:r>
            <a:endParaRPr lang="en-US" dirty="0"/>
          </a:p>
        </p:txBody>
      </p:sp>
    </p:spTree>
    <p:extLst>
      <p:ext uri="{BB962C8B-B14F-4D97-AF65-F5344CB8AC3E}">
        <p14:creationId xmlns:p14="http://schemas.microsoft.com/office/powerpoint/2010/main" val="324946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BC187F42-1141-3679-9B9C-80B95CFB9366}"/>
              </a:ext>
            </a:extLst>
          </p:cNvPr>
          <p:cNvSpPr>
            <a:spLocks noGrp="1"/>
          </p:cNvSpPr>
          <p:nvPr>
            <p:ph type="title"/>
          </p:nvPr>
        </p:nvSpPr>
        <p:spPr>
          <a:xfrm>
            <a:off x="627510" y="857250"/>
            <a:ext cx="4501583" cy="1121569"/>
          </a:xfrm>
        </p:spPr>
        <p:txBody>
          <a:bodyPr>
            <a:normAutofit/>
          </a:bodyPr>
          <a:lstStyle/>
          <a:p>
            <a:r>
              <a:rPr lang="en-CA" sz="3000" dirty="0"/>
              <a:t>Possible Activities</a:t>
            </a:r>
            <a:br>
              <a:rPr lang="en-CA" sz="3000" dirty="0"/>
            </a:br>
            <a:r>
              <a:rPr lang="en-CA" sz="2025" dirty="0"/>
              <a:t>Academic and Professional Engagement</a:t>
            </a:r>
          </a:p>
        </p:txBody>
      </p:sp>
      <p:graphicFrame>
        <p:nvGraphicFramePr>
          <p:cNvPr id="5" name="Content Placeholder 2">
            <a:extLst>
              <a:ext uri="{FF2B5EF4-FFF2-40B4-BE49-F238E27FC236}">
                <a16:creationId xmlns:a16="http://schemas.microsoft.com/office/drawing/2014/main" id="{45D81A25-DC03-78EB-4D05-47D9F9BED967}"/>
              </a:ext>
            </a:extLst>
          </p:cNvPr>
          <p:cNvGraphicFramePr>
            <a:graphicFrameLocks noGrp="1"/>
          </p:cNvGraphicFramePr>
          <p:nvPr>
            <p:ph idx="1"/>
          </p:nvPr>
        </p:nvGraphicFramePr>
        <p:xfrm>
          <a:off x="118696" y="1856258"/>
          <a:ext cx="4958861" cy="3903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2683C97F-4DF3-0661-BC68-0D92FEDCFB7E}"/>
              </a:ext>
            </a:extLst>
          </p:cNvPr>
          <p:cNvPicPr>
            <a:picLocks noChangeAspect="1"/>
          </p:cNvPicPr>
          <p:nvPr/>
        </p:nvPicPr>
        <p:blipFill>
          <a:blip r:embed="rId7" cstate="email">
            <a:extLst>
              <a:ext uri="{28A0092B-C50C-407E-A947-70E740481C1C}">
                <a14:useLocalDpi xmlns:a14="http://schemas.microsoft.com/office/drawing/2010/main" val="0"/>
              </a:ext>
            </a:extLst>
          </a:blip>
          <a:srcRect l="44292"/>
          <a:stretch>
            <a:fillRect/>
          </a:stretch>
        </p:blipFill>
        <p:spPr>
          <a:xfrm>
            <a:off x="5196254" y="857250"/>
            <a:ext cx="4011220" cy="5143500"/>
          </a:xfrm>
          <a:prstGeom prst="rect">
            <a:avLst/>
          </a:prstGeom>
        </p:spPr>
      </p:pic>
    </p:spTree>
    <p:extLst>
      <p:ext uri="{BB962C8B-B14F-4D97-AF65-F5344CB8AC3E}">
        <p14:creationId xmlns:p14="http://schemas.microsoft.com/office/powerpoint/2010/main" val="1193209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6997803-7F2F-9CC0-79B3-6E04CFDDB7B5}"/>
              </a:ext>
            </a:extLst>
          </p:cNvPr>
          <p:cNvSpPr>
            <a:spLocks noGrp="1"/>
          </p:cNvSpPr>
          <p:nvPr>
            <p:ph type="ctrTitle"/>
          </p:nvPr>
        </p:nvSpPr>
        <p:spPr>
          <a:xfrm>
            <a:off x="986118" y="735106"/>
            <a:ext cx="7540322" cy="2928470"/>
          </a:xfrm>
        </p:spPr>
        <p:txBody>
          <a:bodyPr anchor="b">
            <a:normAutofit/>
          </a:bodyPr>
          <a:lstStyle/>
          <a:p>
            <a:pPr algn="l"/>
            <a:r>
              <a:rPr lang="en-US" sz="4200" dirty="0">
                <a:solidFill>
                  <a:srgbClr val="FFFFFF"/>
                </a:solidFill>
              </a:rPr>
              <a:t>Theme 4:  Global Networking &amp; Collaboration</a:t>
            </a:r>
          </a:p>
        </p:txBody>
      </p:sp>
      <p:sp>
        <p:nvSpPr>
          <p:cNvPr id="3" name="Subtitle 2">
            <a:extLst>
              <a:ext uri="{FF2B5EF4-FFF2-40B4-BE49-F238E27FC236}">
                <a16:creationId xmlns:a16="http://schemas.microsoft.com/office/drawing/2014/main" id="{E024C012-1E51-A80F-E2A7-14B17A06BEFD}"/>
              </a:ext>
            </a:extLst>
          </p:cNvPr>
          <p:cNvSpPr>
            <a:spLocks noGrp="1"/>
          </p:cNvSpPr>
          <p:nvPr>
            <p:ph type="subTitle" idx="1"/>
          </p:nvPr>
        </p:nvSpPr>
        <p:spPr>
          <a:xfrm>
            <a:off x="1013011" y="4592320"/>
            <a:ext cx="7504463" cy="2143760"/>
          </a:xfrm>
        </p:spPr>
        <p:txBody>
          <a:bodyPr anchor="ctr">
            <a:normAutofit/>
          </a:bodyPr>
          <a:lstStyle/>
          <a:p>
            <a:pPr algn="l"/>
            <a:r>
              <a:rPr lang="en-US" dirty="0"/>
              <a:t>Presenter:  Al Hermsen, MBA</a:t>
            </a:r>
          </a:p>
          <a:p>
            <a:pPr algn="l"/>
            <a:r>
              <a:rPr lang="en-US" dirty="0"/>
              <a:t>Past-President and </a:t>
            </a:r>
            <a:r>
              <a:rPr lang="en-US" u="sng" dirty="0">
                <a:hlinkClick r:id="rId2" tooltip="Original URL: https://umra.hr.umich.edu/officers-board/. Click or tap if you trust this link."/>
              </a:rPr>
              <a:t>Member, Board of Directors</a:t>
            </a:r>
            <a:r>
              <a:rPr lang="en-US" dirty="0"/>
              <a:t>, </a:t>
            </a:r>
            <a:r>
              <a:rPr lang="en-US" u="sng" dirty="0">
                <a:hlinkClick r:id="rId3" tooltip="Original URL: https://umra.hr.umich.edu/. Click or tap if you trust this link."/>
              </a:rPr>
              <a:t>University of Michigan Retirees Association,</a:t>
            </a:r>
            <a:r>
              <a:rPr lang="en-US" dirty="0"/>
              <a:t> United States, </a:t>
            </a:r>
          </a:p>
          <a:p>
            <a:pPr algn="l"/>
            <a:r>
              <a:rPr lang="en-US" u="sng" dirty="0">
                <a:hlinkClick r:id="rId4" tooltip="mailto:AHermsen@UMich.edu"/>
              </a:rPr>
              <a:t>AHermsen@UMich.edu</a:t>
            </a:r>
            <a:endParaRPr lang="en-US" dirty="0"/>
          </a:p>
          <a:p>
            <a:r>
              <a:rPr lang="en-US" dirty="0"/>
              <a:t> </a:t>
            </a:r>
          </a:p>
          <a:p>
            <a:pPr algn="l"/>
            <a:endParaRPr lang="en-US" dirty="0"/>
          </a:p>
        </p:txBody>
      </p:sp>
    </p:spTree>
    <p:extLst>
      <p:ext uri="{BB962C8B-B14F-4D97-AF65-F5344CB8AC3E}">
        <p14:creationId xmlns:p14="http://schemas.microsoft.com/office/powerpoint/2010/main" val="38105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4F4C467-E8ED-3DEB-12FB-03ADCC5A5DBE}"/>
              </a:ext>
            </a:extLst>
          </p:cNvPr>
          <p:cNvSpPr>
            <a:spLocks noGrp="1"/>
          </p:cNvSpPr>
          <p:nvPr>
            <p:ph type="title"/>
          </p:nvPr>
        </p:nvSpPr>
        <p:spPr>
          <a:xfrm>
            <a:off x="619797" y="586855"/>
            <a:ext cx="2519643" cy="2034425"/>
          </a:xfrm>
        </p:spPr>
        <p:txBody>
          <a:bodyPr anchor="b">
            <a:normAutofit/>
          </a:bodyPr>
          <a:lstStyle/>
          <a:p>
            <a:pPr algn="r"/>
            <a:r>
              <a:rPr lang="en-US" sz="4400" dirty="0">
                <a:solidFill>
                  <a:schemeClr val="bg1"/>
                </a:solidFill>
              </a:rPr>
              <a:t>Goal</a:t>
            </a:r>
          </a:p>
        </p:txBody>
      </p:sp>
      <p:sp>
        <p:nvSpPr>
          <p:cNvPr id="5" name="Content Placeholder 4">
            <a:extLst>
              <a:ext uri="{FF2B5EF4-FFF2-40B4-BE49-F238E27FC236}">
                <a16:creationId xmlns:a16="http://schemas.microsoft.com/office/drawing/2014/main" id="{817FC872-AABC-7E11-2D58-8A34C91C6A83}"/>
              </a:ext>
            </a:extLst>
          </p:cNvPr>
          <p:cNvSpPr>
            <a:spLocks noGrp="1"/>
          </p:cNvSpPr>
          <p:nvPr>
            <p:ph idx="1"/>
          </p:nvPr>
        </p:nvSpPr>
        <p:spPr>
          <a:xfrm>
            <a:off x="4877368" y="649480"/>
            <a:ext cx="3646835" cy="5546047"/>
          </a:xfrm>
        </p:spPr>
        <p:txBody>
          <a:bodyPr anchor="ctr">
            <a:normAutofit/>
          </a:bodyPr>
          <a:lstStyle/>
          <a:p>
            <a:pPr marL="0" indent="0">
              <a:buNone/>
            </a:pPr>
            <a:r>
              <a:rPr lang="en-US" sz="2400" dirty="0"/>
              <a:t>To connect with other higher education institution’s retiree organizations to facilitate collaboration, knowledge sharing, and interlinking between associations so that retired academics can continue meaningful engagement.</a:t>
            </a:r>
          </a:p>
          <a:p>
            <a:endParaRPr lang="en-US" sz="1700" dirty="0"/>
          </a:p>
        </p:txBody>
      </p:sp>
    </p:spTree>
    <p:extLst>
      <p:ext uri="{BB962C8B-B14F-4D97-AF65-F5344CB8AC3E}">
        <p14:creationId xmlns:p14="http://schemas.microsoft.com/office/powerpoint/2010/main" val="198685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3FAF07-5F55-4470-0386-07A06C89A231}"/>
              </a:ext>
            </a:extLst>
          </p:cNvPr>
          <p:cNvSpPr>
            <a:spLocks noGrp="1"/>
          </p:cNvSpPr>
          <p:nvPr>
            <p:ph type="title"/>
          </p:nvPr>
        </p:nvSpPr>
        <p:spPr>
          <a:xfrm>
            <a:off x="439858" y="1683756"/>
            <a:ext cx="2336449" cy="2396359"/>
          </a:xfrm>
        </p:spPr>
        <p:txBody>
          <a:bodyPr anchor="b">
            <a:normAutofit/>
          </a:bodyPr>
          <a:lstStyle/>
          <a:p>
            <a:pPr algn="r"/>
            <a:r>
              <a:rPr lang="en-US" sz="3500" b="1" dirty="0">
                <a:solidFill>
                  <a:srgbClr val="FFFFFF"/>
                </a:solidFill>
              </a:rPr>
              <a:t>What we have done to date:</a:t>
            </a:r>
            <a:endParaRPr lang="en-US" sz="3500" dirty="0">
              <a:solidFill>
                <a:srgbClr val="FFFFFF"/>
              </a:solidFill>
            </a:endParaRPr>
          </a:p>
        </p:txBody>
      </p:sp>
      <p:graphicFrame>
        <p:nvGraphicFramePr>
          <p:cNvPr id="5" name="Content Placeholder 2">
            <a:extLst>
              <a:ext uri="{FF2B5EF4-FFF2-40B4-BE49-F238E27FC236}">
                <a16:creationId xmlns:a16="http://schemas.microsoft.com/office/drawing/2014/main" id="{2B712896-79D6-073C-623F-E332F799CC94}"/>
              </a:ext>
            </a:extLst>
          </p:cNvPr>
          <p:cNvGraphicFramePr>
            <a:graphicFrameLocks noGrp="1"/>
          </p:cNvGraphicFramePr>
          <p:nvPr>
            <p:ph idx="1"/>
            <p:extLst>
              <p:ext uri="{D42A27DB-BD31-4B8C-83A1-F6EECF244321}">
                <p14:modId xmlns:p14="http://schemas.microsoft.com/office/powerpoint/2010/main" val="409447189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083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9797" y="586855"/>
            <a:ext cx="3172575" cy="3387497"/>
          </a:xfrm>
        </p:spPr>
        <p:txBody>
          <a:bodyPr vert="horz" lIns="91440" tIns="45720" rIns="91440" bIns="45720" rtlCol="0" anchor="b">
            <a:normAutofit/>
          </a:bodyPr>
          <a:lstStyle/>
          <a:p>
            <a:pPr algn="r" defTabSz="914400"/>
            <a:r>
              <a:rPr lang="en-US" sz="3500" kern="1200">
                <a:solidFill>
                  <a:srgbClr val="FFFFFF"/>
                </a:solidFill>
                <a:latin typeface="+mj-lt"/>
                <a:ea typeface="+mj-ea"/>
                <a:cs typeface="+mj-cs"/>
              </a:rPr>
              <a:t>RPAN - Retired Professors Associations Network</a:t>
            </a:r>
          </a:p>
        </p:txBody>
      </p:sp>
      <p:sp>
        <p:nvSpPr>
          <p:cNvPr id="3" name="Subtitle 2"/>
          <p:cNvSpPr>
            <a:spLocks noGrp="1"/>
          </p:cNvSpPr>
          <p:nvPr>
            <p:ph type="subTitle" idx="1"/>
          </p:nvPr>
        </p:nvSpPr>
        <p:spPr>
          <a:xfrm>
            <a:off x="4877368" y="649480"/>
            <a:ext cx="3646835" cy="5546047"/>
          </a:xfrm>
        </p:spPr>
        <p:txBody>
          <a:bodyPr vert="horz" lIns="91440" tIns="45720" rIns="91440" bIns="45720" rtlCol="0" anchor="ctr">
            <a:normAutofit/>
          </a:bodyPr>
          <a:lstStyle/>
          <a:p>
            <a:pPr lvl="0" algn="l" defTabSz="914400"/>
            <a:r>
              <a:rPr lang="en-US" sz="2000" b="1" dirty="0">
                <a:latin typeface="Arial Nova" panose="020F0502020204030204" pitchFamily="34" charset="0"/>
              </a:rPr>
              <a:t>Objectives: </a:t>
            </a:r>
          </a:p>
          <a:p>
            <a:pPr lvl="0" algn="l" defTabSz="914400"/>
            <a:endParaRPr lang="en-US" sz="2000" dirty="0">
              <a:latin typeface="Arial Nova" panose="020F0502020204030204" pitchFamily="34" charset="0"/>
            </a:endParaRPr>
          </a:p>
          <a:p>
            <a:pPr marL="457200" lvl="0" indent="-228600" algn="l" defTabSz="914400">
              <a:buFont typeface="Arial" panose="020B0604020202020204" pitchFamily="34" charset="0"/>
              <a:buChar char="•"/>
            </a:pPr>
            <a:r>
              <a:rPr lang="en-US" sz="2000" dirty="0">
                <a:latin typeface="Arial Nova" panose="020F0502020204030204" pitchFamily="34" charset="0"/>
              </a:rPr>
              <a:t>Collaboration </a:t>
            </a:r>
          </a:p>
          <a:p>
            <a:pPr marL="457200" lvl="0" indent="-228600" algn="l" defTabSz="914400">
              <a:buFont typeface="Arial" panose="020B0604020202020204" pitchFamily="34" charset="0"/>
              <a:buChar char="•"/>
            </a:pPr>
            <a:endParaRPr lang="en-US" sz="2000" dirty="0">
              <a:latin typeface="Arial Nova" panose="020F0502020204030204" pitchFamily="34" charset="0"/>
            </a:endParaRPr>
          </a:p>
          <a:p>
            <a:pPr marL="457200" lvl="0" indent="-228600" algn="l" defTabSz="914400">
              <a:buFont typeface="Arial" panose="020B0604020202020204" pitchFamily="34" charset="0"/>
              <a:buChar char="•"/>
            </a:pPr>
            <a:r>
              <a:rPr lang="en-US" sz="2000" dirty="0">
                <a:latin typeface="Arial Nova" panose="020F0502020204030204" pitchFamily="34" charset="0"/>
              </a:rPr>
              <a:t>Knowledge sharing </a:t>
            </a:r>
          </a:p>
          <a:p>
            <a:pPr marL="457200" lvl="0" indent="-228600" algn="l" defTabSz="914400">
              <a:buFont typeface="Arial" panose="020B0604020202020204" pitchFamily="34" charset="0"/>
              <a:buChar char="•"/>
            </a:pPr>
            <a:endParaRPr lang="en-US" sz="2000" dirty="0">
              <a:latin typeface="Arial Nova" panose="020F0502020204030204" pitchFamily="34" charset="0"/>
            </a:endParaRPr>
          </a:p>
          <a:p>
            <a:pPr marL="457200" lvl="0" indent="-228600" algn="l" defTabSz="914400">
              <a:buFont typeface="Arial" panose="020B0604020202020204" pitchFamily="34" charset="0"/>
              <a:buChar char="•"/>
            </a:pPr>
            <a:r>
              <a:rPr lang="en-US" sz="2000" dirty="0">
                <a:latin typeface="Arial Nova" panose="020F0502020204030204" pitchFamily="34" charset="0"/>
              </a:rPr>
              <a:t>Interlinking between associations  </a:t>
            </a:r>
          </a:p>
          <a:p>
            <a:pPr marL="457200" lvl="0" indent="-228600" algn="l" defTabSz="914400">
              <a:buFont typeface="Arial" panose="020B0604020202020204" pitchFamily="34" charset="0"/>
              <a:buChar char="•"/>
            </a:pPr>
            <a:endParaRPr lang="en-US" sz="2000" dirty="0">
              <a:latin typeface="Arial Nova" panose="020F0502020204030204" pitchFamily="34" charset="0"/>
            </a:endParaRPr>
          </a:p>
          <a:p>
            <a:pPr marL="457200" lvl="0" indent="-228600" algn="l" defTabSz="914400">
              <a:buFont typeface="Arial" panose="020B0604020202020204" pitchFamily="34" charset="0"/>
              <a:buChar char="•"/>
            </a:pPr>
            <a:r>
              <a:rPr lang="en-US" sz="2000" dirty="0">
                <a:latin typeface="Arial Nova" panose="020F0502020204030204" pitchFamily="34" charset="0"/>
              </a:rPr>
              <a:t>Continued meaningful engagement for retired academics </a:t>
            </a:r>
          </a:p>
        </p:txBody>
      </p:sp>
      <p:sp>
        <p:nvSpPr>
          <p:cNvPr id="4" name="Subtitle 2"/>
          <p:cNvSpPr txBox="1">
            <a:spLocks/>
          </p:cNvSpPr>
          <p:nvPr/>
        </p:nvSpPr>
        <p:spPr>
          <a:xfrm>
            <a:off x="1371600" y="5595239"/>
            <a:ext cx="5150386" cy="8513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000" dirty="0"/>
          </a:p>
        </p:txBody>
      </p:sp>
      <p:pic>
        <p:nvPicPr>
          <p:cNvPr id="5" name="Picture 4">
            <a:extLst>
              <a:ext uri="{FF2B5EF4-FFF2-40B4-BE49-F238E27FC236}">
                <a16:creationId xmlns:a16="http://schemas.microsoft.com/office/drawing/2014/main" id="{42A93636-AACB-635E-357D-98C393366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112" y="4072681"/>
            <a:ext cx="27813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429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B0CF18-684D-E556-BE24-7AAF054A5F5E}"/>
              </a:ext>
            </a:extLst>
          </p:cNvPr>
          <p:cNvSpPr>
            <a:spLocks noGrp="1"/>
          </p:cNvSpPr>
          <p:nvPr>
            <p:ph type="title"/>
          </p:nvPr>
        </p:nvSpPr>
        <p:spPr>
          <a:xfrm>
            <a:off x="439858" y="1683756"/>
            <a:ext cx="2336449" cy="2396359"/>
          </a:xfrm>
        </p:spPr>
        <p:txBody>
          <a:bodyPr anchor="b">
            <a:normAutofit/>
          </a:bodyPr>
          <a:lstStyle/>
          <a:p>
            <a:pPr algn="r"/>
            <a:r>
              <a:rPr lang="en-US" sz="2500" b="1" dirty="0">
                <a:solidFill>
                  <a:srgbClr val="FFFFFF"/>
                </a:solidFill>
              </a:rPr>
              <a:t>What other associations are available to connect with:</a:t>
            </a:r>
            <a:br>
              <a:rPr lang="en-US" sz="2500" dirty="0">
                <a:solidFill>
                  <a:srgbClr val="FFFFFF"/>
                </a:solidFill>
              </a:rPr>
            </a:br>
            <a:br>
              <a:rPr lang="en-US" sz="2500" dirty="0">
                <a:solidFill>
                  <a:srgbClr val="FFFFFF"/>
                </a:solidFill>
              </a:rPr>
            </a:br>
            <a:endParaRPr lang="en-US" sz="2500" dirty="0">
              <a:solidFill>
                <a:srgbClr val="FFFFFF"/>
              </a:solidFill>
            </a:endParaRPr>
          </a:p>
        </p:txBody>
      </p:sp>
      <p:graphicFrame>
        <p:nvGraphicFramePr>
          <p:cNvPr id="5" name="Content Placeholder 2">
            <a:extLst>
              <a:ext uri="{FF2B5EF4-FFF2-40B4-BE49-F238E27FC236}">
                <a16:creationId xmlns:a16="http://schemas.microsoft.com/office/drawing/2014/main" id="{7B8256E0-7CF0-BD57-CDBA-4CC1F585C748}"/>
              </a:ext>
            </a:extLst>
          </p:cNvPr>
          <p:cNvGraphicFramePr>
            <a:graphicFrameLocks noGrp="1"/>
          </p:cNvGraphicFramePr>
          <p:nvPr>
            <p:ph idx="1"/>
            <p:extLst>
              <p:ext uri="{D42A27DB-BD31-4B8C-83A1-F6EECF244321}">
                <p14:modId xmlns:p14="http://schemas.microsoft.com/office/powerpoint/2010/main" val="240259710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07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C1F00B-2002-37F6-1D19-FDFB6DCF9A2C}"/>
              </a:ext>
            </a:extLst>
          </p:cNvPr>
          <p:cNvSpPr>
            <a:spLocks noGrp="1"/>
          </p:cNvSpPr>
          <p:nvPr>
            <p:ph type="title"/>
          </p:nvPr>
        </p:nvSpPr>
        <p:spPr>
          <a:xfrm>
            <a:off x="619797" y="586855"/>
            <a:ext cx="3172575" cy="3387497"/>
          </a:xfrm>
        </p:spPr>
        <p:txBody>
          <a:bodyPr anchor="b">
            <a:normAutofit/>
          </a:bodyPr>
          <a:lstStyle/>
          <a:p>
            <a:pPr algn="r"/>
            <a:br>
              <a:rPr lang="en-US" sz="3000">
                <a:solidFill>
                  <a:srgbClr val="FFFFFF"/>
                </a:solidFill>
              </a:rPr>
            </a:br>
            <a:r>
              <a:rPr lang="en-US" sz="3000" b="1">
                <a:solidFill>
                  <a:srgbClr val="FFFFFF"/>
                </a:solidFill>
              </a:rPr>
              <a:t>Establish a “sister city” approach with a sister higher education retiree associations</a:t>
            </a:r>
            <a:br>
              <a:rPr lang="en-US" sz="3000">
                <a:solidFill>
                  <a:srgbClr val="FFFFFF"/>
                </a:solidFill>
              </a:rPr>
            </a:br>
            <a:endParaRPr lang="en-US" sz="3000">
              <a:solidFill>
                <a:srgbClr val="FFFFFF"/>
              </a:solidFill>
            </a:endParaRPr>
          </a:p>
        </p:txBody>
      </p:sp>
      <p:sp>
        <p:nvSpPr>
          <p:cNvPr id="3" name="Content Placeholder 2">
            <a:extLst>
              <a:ext uri="{FF2B5EF4-FFF2-40B4-BE49-F238E27FC236}">
                <a16:creationId xmlns:a16="http://schemas.microsoft.com/office/drawing/2014/main" id="{C92907AC-3EB8-5AF2-0E50-97316A8E19CC}"/>
              </a:ext>
            </a:extLst>
          </p:cNvPr>
          <p:cNvSpPr>
            <a:spLocks noGrp="1"/>
          </p:cNvSpPr>
          <p:nvPr>
            <p:ph idx="1"/>
          </p:nvPr>
        </p:nvSpPr>
        <p:spPr>
          <a:xfrm>
            <a:off x="4877368" y="649480"/>
            <a:ext cx="3646835" cy="5546047"/>
          </a:xfrm>
        </p:spPr>
        <p:txBody>
          <a:bodyPr anchor="ctr">
            <a:normAutofit/>
          </a:bodyPr>
          <a:lstStyle/>
          <a:p>
            <a:pPr marL="0" indent="0">
              <a:buNone/>
            </a:pPr>
            <a:r>
              <a:rPr lang="en-US" sz="2800" dirty="0"/>
              <a:t>For example, </a:t>
            </a:r>
          </a:p>
          <a:p>
            <a:pPr marL="0" indent="0">
              <a:buNone/>
            </a:pPr>
            <a:r>
              <a:rPr lang="en-US" sz="2800" dirty="0"/>
              <a:t>the University of Michigan Retiree Association exploring setting up a connection with the University of Windsor Retiree Association.</a:t>
            </a:r>
          </a:p>
          <a:p>
            <a:endParaRPr lang="en-US" sz="1700" dirty="0"/>
          </a:p>
        </p:txBody>
      </p:sp>
    </p:spTree>
    <p:extLst>
      <p:ext uri="{BB962C8B-B14F-4D97-AF65-F5344CB8AC3E}">
        <p14:creationId xmlns:p14="http://schemas.microsoft.com/office/powerpoint/2010/main" val="399307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39F160-681C-1D20-289B-357F0139899F}"/>
              </a:ext>
            </a:extLst>
          </p:cNvPr>
          <p:cNvSpPr>
            <a:spLocks noGrp="1"/>
          </p:cNvSpPr>
          <p:nvPr>
            <p:ph type="title"/>
          </p:nvPr>
        </p:nvSpPr>
        <p:spPr>
          <a:xfrm>
            <a:off x="619797" y="586855"/>
            <a:ext cx="3172575" cy="3387497"/>
          </a:xfrm>
        </p:spPr>
        <p:txBody>
          <a:bodyPr anchor="b">
            <a:normAutofit/>
          </a:bodyPr>
          <a:lstStyle/>
          <a:p>
            <a:pPr algn="r"/>
            <a:r>
              <a:rPr lang="en-US" sz="3500" b="1">
                <a:solidFill>
                  <a:srgbClr val="FFFFFF"/>
                </a:solidFill>
              </a:rPr>
              <a:t>How do we connect</a:t>
            </a:r>
            <a:br>
              <a:rPr lang="en-US" sz="3500">
                <a:solidFill>
                  <a:srgbClr val="FFFFFF"/>
                </a:solidFill>
              </a:rPr>
            </a:br>
            <a:br>
              <a:rPr lang="en-US" sz="3500">
                <a:solidFill>
                  <a:srgbClr val="FFFFFF"/>
                </a:solidFill>
              </a:rPr>
            </a:br>
            <a:endParaRPr lang="en-US" sz="3500">
              <a:solidFill>
                <a:srgbClr val="FFFFFF"/>
              </a:solidFill>
            </a:endParaRPr>
          </a:p>
        </p:txBody>
      </p:sp>
      <p:sp>
        <p:nvSpPr>
          <p:cNvPr id="3" name="Content Placeholder 2">
            <a:extLst>
              <a:ext uri="{FF2B5EF4-FFF2-40B4-BE49-F238E27FC236}">
                <a16:creationId xmlns:a16="http://schemas.microsoft.com/office/drawing/2014/main" id="{ADEC95C9-EB72-7ECC-EA66-176C9E1EB83B}"/>
              </a:ext>
            </a:extLst>
          </p:cNvPr>
          <p:cNvSpPr>
            <a:spLocks noGrp="1"/>
          </p:cNvSpPr>
          <p:nvPr>
            <p:ph idx="1"/>
          </p:nvPr>
        </p:nvSpPr>
        <p:spPr>
          <a:xfrm>
            <a:off x="4877368" y="649480"/>
            <a:ext cx="3646835" cy="5546047"/>
          </a:xfrm>
        </p:spPr>
        <p:txBody>
          <a:bodyPr anchor="ctr">
            <a:normAutofit/>
          </a:bodyPr>
          <a:lstStyle/>
          <a:p>
            <a:r>
              <a:rPr lang="en-US" sz="1700"/>
              <a:t>Share websites – like we are doing on the RPAN website</a:t>
            </a:r>
          </a:p>
          <a:p>
            <a:r>
              <a:rPr lang="en-US" sz="1700"/>
              <a:t>Make presentations about our associations at the RPAN quarterly meetings</a:t>
            </a:r>
          </a:p>
          <a:p>
            <a:r>
              <a:rPr lang="en-US" sz="1700"/>
              <a:t>Visit other associations board meetings or membership meetings</a:t>
            </a:r>
          </a:p>
          <a:p>
            <a:r>
              <a:rPr lang="en-US" sz="1700"/>
              <a:t>Call or email members in other associations</a:t>
            </a:r>
          </a:p>
          <a:p>
            <a:r>
              <a:rPr lang="en-US" sz="1700"/>
              <a:t>Attend conferences of other associations, like AROHE and CURAC</a:t>
            </a:r>
          </a:p>
          <a:p>
            <a:r>
              <a:rPr lang="en-US" sz="1700"/>
              <a:t>Encourage more attendance at our quarterly RPAN meetings</a:t>
            </a:r>
          </a:p>
          <a:p>
            <a:r>
              <a:rPr lang="en-US" sz="1700"/>
              <a:t>An exchange program for people who like to travel</a:t>
            </a:r>
          </a:p>
          <a:p>
            <a:endParaRPr lang="en-US" sz="1700"/>
          </a:p>
        </p:txBody>
      </p:sp>
    </p:spTree>
    <p:extLst>
      <p:ext uri="{BB962C8B-B14F-4D97-AF65-F5344CB8AC3E}">
        <p14:creationId xmlns:p14="http://schemas.microsoft.com/office/powerpoint/2010/main" val="301655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D774A-0271-BDAF-3C7C-C3624AD06C63}"/>
              </a:ext>
            </a:extLst>
          </p:cNvPr>
          <p:cNvSpPr>
            <a:spLocks noGrp="1"/>
          </p:cNvSpPr>
          <p:nvPr>
            <p:ph type="title"/>
          </p:nvPr>
        </p:nvSpPr>
        <p:spPr>
          <a:xfrm>
            <a:off x="439858" y="1683756"/>
            <a:ext cx="2336449" cy="2396359"/>
          </a:xfrm>
        </p:spPr>
        <p:txBody>
          <a:bodyPr anchor="b">
            <a:normAutofit/>
          </a:bodyPr>
          <a:lstStyle/>
          <a:p>
            <a:pPr algn="r"/>
            <a:r>
              <a:rPr lang="en-US" sz="3000" b="1" dirty="0">
                <a:solidFill>
                  <a:srgbClr val="FFFFFF"/>
                </a:solidFill>
              </a:rPr>
              <a:t>Conferences</a:t>
            </a:r>
            <a:br>
              <a:rPr lang="en-US" sz="3000" dirty="0">
                <a:solidFill>
                  <a:srgbClr val="FFFFFF"/>
                </a:solidFill>
              </a:rPr>
            </a:br>
            <a:endParaRPr lang="en-US" sz="3000" dirty="0">
              <a:solidFill>
                <a:srgbClr val="FFFFFF"/>
              </a:solidFill>
            </a:endParaRPr>
          </a:p>
        </p:txBody>
      </p:sp>
      <p:graphicFrame>
        <p:nvGraphicFramePr>
          <p:cNvPr id="5" name="Content Placeholder 2">
            <a:extLst>
              <a:ext uri="{FF2B5EF4-FFF2-40B4-BE49-F238E27FC236}">
                <a16:creationId xmlns:a16="http://schemas.microsoft.com/office/drawing/2014/main" id="{5634E93F-7016-3961-2A24-C44544189AF1}"/>
              </a:ext>
            </a:extLst>
          </p:cNvPr>
          <p:cNvGraphicFramePr>
            <a:graphicFrameLocks noGrp="1"/>
          </p:cNvGraphicFramePr>
          <p:nvPr>
            <p:ph idx="1"/>
            <p:extLst>
              <p:ext uri="{D42A27DB-BD31-4B8C-83A1-F6EECF244321}">
                <p14:modId xmlns:p14="http://schemas.microsoft.com/office/powerpoint/2010/main" val="183167806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1372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D258B715-BBE2-AB60-0043-C7B7FDD8084B}"/>
              </a:ext>
            </a:extLst>
          </p:cNvPr>
          <p:cNvSpPr>
            <a:spLocks noGrp="1"/>
          </p:cNvSpPr>
          <p:nvPr>
            <p:ph type="ctrTitle"/>
          </p:nvPr>
        </p:nvSpPr>
        <p:spPr>
          <a:xfrm>
            <a:off x="986118" y="735106"/>
            <a:ext cx="7540322" cy="2928470"/>
          </a:xfrm>
        </p:spPr>
        <p:txBody>
          <a:bodyPr anchor="b">
            <a:normAutofit/>
          </a:bodyPr>
          <a:lstStyle/>
          <a:p>
            <a:pPr algn="l"/>
            <a:r>
              <a:rPr lang="en-US" sz="4200" dirty="0">
                <a:solidFill>
                  <a:srgbClr val="FFFFFF"/>
                </a:solidFill>
              </a:rPr>
              <a:t>Theme 5:  Communications &amp; Knowledge Sharing</a:t>
            </a:r>
          </a:p>
        </p:txBody>
      </p:sp>
      <p:sp>
        <p:nvSpPr>
          <p:cNvPr id="5" name="Subtitle 4">
            <a:extLst>
              <a:ext uri="{FF2B5EF4-FFF2-40B4-BE49-F238E27FC236}">
                <a16:creationId xmlns:a16="http://schemas.microsoft.com/office/drawing/2014/main" id="{17DBAC5A-521F-4FF5-FA25-18EF3F170955}"/>
              </a:ext>
            </a:extLst>
          </p:cNvPr>
          <p:cNvSpPr>
            <a:spLocks noGrp="1"/>
          </p:cNvSpPr>
          <p:nvPr>
            <p:ph type="subTitle" idx="1"/>
          </p:nvPr>
        </p:nvSpPr>
        <p:spPr>
          <a:xfrm>
            <a:off x="1013011" y="4351436"/>
            <a:ext cx="7504463" cy="2506564"/>
          </a:xfrm>
        </p:spPr>
        <p:txBody>
          <a:bodyPr anchor="ctr">
            <a:normAutofit/>
          </a:bodyPr>
          <a:lstStyle/>
          <a:p>
            <a:pPr algn="l"/>
            <a:r>
              <a:rPr lang="en-US" dirty="0"/>
              <a:t>Presenter: Dr. Jože Gricar</a:t>
            </a:r>
          </a:p>
          <a:p>
            <a:pPr algn="l"/>
            <a:r>
              <a:rPr lang="en-US" dirty="0"/>
              <a:t>Professor Emeritus, University of Maribor, Slovenia, </a:t>
            </a:r>
          </a:p>
          <a:p>
            <a:pPr algn="l"/>
            <a:r>
              <a:rPr lang="en-US" dirty="0"/>
              <a:t>Program Coordinator, </a:t>
            </a:r>
            <a:r>
              <a:rPr lang="en-US" u="sng" dirty="0">
                <a:hlinkClick r:id="rId2" tooltip="Original URL: http://eregion.eu/. Click or tap if you trust this link."/>
              </a:rPr>
              <a:t>Inter-Municipality Initiative: Cross-border </a:t>
            </a:r>
            <a:r>
              <a:rPr lang="en-US" u="sng" dirty="0" err="1">
                <a:hlinkClick r:id="rId2" tooltip="Original URL: http://eregion.eu/. Click or tap if you trust this link."/>
              </a:rPr>
              <a:t>eCollaboration</a:t>
            </a:r>
            <a:r>
              <a:rPr lang="en-US" u="sng" dirty="0">
                <a:hlinkClick r:id="rId2" tooltip="Original URL: http://eregion.eu/. Click or tap if you trust this link."/>
              </a:rPr>
              <a:t> in the </a:t>
            </a:r>
            <a:r>
              <a:rPr lang="en-US" u="sng" dirty="0" err="1">
                <a:hlinkClick r:id="rId2" tooltip="Original URL: http://eregion.eu/. Click or tap if you trust this link."/>
              </a:rPr>
              <a:t>eRegion</a:t>
            </a:r>
            <a:r>
              <a:rPr lang="en-US" dirty="0"/>
              <a:t> &amp; </a:t>
            </a:r>
          </a:p>
          <a:p>
            <a:pPr algn="l"/>
            <a:r>
              <a:rPr lang="en-US" dirty="0"/>
              <a:t>Secretary, </a:t>
            </a:r>
            <a:r>
              <a:rPr lang="en-US" u="sng" dirty="0">
                <a:hlinkClick r:id="rId3" tooltip="Original URL: http://eregion.eu/slovenia-professors-emeriti/. Click or tap if you trust this link."/>
              </a:rPr>
              <a:t>Professors Emeriti Network</a:t>
            </a:r>
            <a:r>
              <a:rPr lang="en-US" dirty="0"/>
              <a:t>, </a:t>
            </a:r>
          </a:p>
          <a:p>
            <a:pPr algn="l"/>
            <a:r>
              <a:rPr lang="en-US" u="sng" dirty="0">
                <a:hlinkClick r:id="rId4" tooltip="mailto:Joze.Gricar@UM.si"/>
              </a:rPr>
              <a:t>Joze.Gricar@UM.si</a:t>
            </a:r>
            <a:r>
              <a:rPr lang="en-US" dirty="0"/>
              <a:t> </a:t>
            </a:r>
          </a:p>
        </p:txBody>
      </p:sp>
    </p:spTree>
    <p:extLst>
      <p:ext uri="{BB962C8B-B14F-4D97-AF65-F5344CB8AC3E}">
        <p14:creationId xmlns:p14="http://schemas.microsoft.com/office/powerpoint/2010/main" val="57062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76A225-396C-999C-D39B-3FBE7F69876E}"/>
              </a:ext>
            </a:extLst>
          </p:cNvPr>
          <p:cNvSpPr>
            <a:spLocks noGrp="1"/>
          </p:cNvSpPr>
          <p:nvPr>
            <p:ph type="title"/>
          </p:nvPr>
        </p:nvSpPr>
        <p:spPr>
          <a:xfrm>
            <a:off x="345954" y="3956460"/>
            <a:ext cx="2336449" cy="2396359"/>
          </a:xfrm>
        </p:spPr>
        <p:txBody>
          <a:bodyPr anchor="b">
            <a:noAutofit/>
          </a:bodyPr>
          <a:lstStyle/>
          <a:p>
            <a:r>
              <a:rPr lang="en-US" sz="2000" dirty="0">
                <a:solidFill>
                  <a:srgbClr val="FFFFFF"/>
                </a:solidFill>
              </a:rPr>
              <a:t>Retired professors' associations can play a valuable role in preserving expertise, fostering lifelong learning, mentoring younger academics, and maintaining professional networks. </a:t>
            </a:r>
            <a:br>
              <a:rPr lang="en-US" sz="2000" dirty="0">
                <a:solidFill>
                  <a:srgbClr val="FFFFFF"/>
                </a:solidFill>
              </a:rPr>
            </a:br>
            <a:br>
              <a:rPr lang="en-US" sz="2000" dirty="0">
                <a:solidFill>
                  <a:srgbClr val="FFFFFF"/>
                </a:solidFill>
              </a:rPr>
            </a:br>
            <a:r>
              <a:rPr lang="en-US" sz="2000" dirty="0">
                <a:solidFill>
                  <a:srgbClr val="FFFFFF"/>
                </a:solidFill>
              </a:rPr>
              <a:t>Effective communication and knowledge-sharing strategies often combine traditional and digital approaches.</a:t>
            </a:r>
            <a:br>
              <a:rPr lang="en-US" sz="2000" dirty="0">
                <a:solidFill>
                  <a:srgbClr val="FFFFFF"/>
                </a:solidFill>
              </a:rPr>
            </a:br>
            <a:endParaRPr lang="en-US" sz="2000" dirty="0">
              <a:solidFill>
                <a:srgbClr val="FFFFFF"/>
              </a:solidFill>
            </a:endParaRPr>
          </a:p>
        </p:txBody>
      </p:sp>
      <p:graphicFrame>
        <p:nvGraphicFramePr>
          <p:cNvPr id="5" name="Content Placeholder 2">
            <a:extLst>
              <a:ext uri="{FF2B5EF4-FFF2-40B4-BE49-F238E27FC236}">
                <a16:creationId xmlns:a16="http://schemas.microsoft.com/office/drawing/2014/main" id="{6817DEB1-5BC2-32EA-BAF6-F1B161997632}"/>
              </a:ext>
            </a:extLst>
          </p:cNvPr>
          <p:cNvGraphicFramePr>
            <a:graphicFrameLocks noGrp="1"/>
          </p:cNvGraphicFramePr>
          <p:nvPr>
            <p:ph idx="1"/>
            <p:extLst>
              <p:ext uri="{D42A27DB-BD31-4B8C-83A1-F6EECF244321}">
                <p14:modId xmlns:p14="http://schemas.microsoft.com/office/powerpoint/2010/main" val="34856475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500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7DD992-4F0F-4AD0-FE5E-91EEAC3AA8BE}"/>
              </a:ext>
            </a:extLst>
          </p:cNvPr>
          <p:cNvSpPr>
            <a:spLocks noGrp="1"/>
          </p:cNvSpPr>
          <p:nvPr>
            <p:ph type="title"/>
          </p:nvPr>
        </p:nvSpPr>
        <p:spPr>
          <a:xfrm>
            <a:off x="439858" y="1683756"/>
            <a:ext cx="2336449" cy="2396359"/>
          </a:xfrm>
        </p:spPr>
        <p:txBody>
          <a:bodyPr anchor="b">
            <a:normAutofit/>
          </a:bodyPr>
          <a:lstStyle/>
          <a:p>
            <a:pPr algn="r"/>
            <a:r>
              <a:rPr lang="en-US" sz="2500">
                <a:solidFill>
                  <a:srgbClr val="FFFFFF"/>
                </a:solidFill>
              </a:rPr>
              <a:t>Communication Channels</a:t>
            </a:r>
          </a:p>
        </p:txBody>
      </p:sp>
      <p:graphicFrame>
        <p:nvGraphicFramePr>
          <p:cNvPr id="16" name="Content Placeholder 2">
            <a:extLst>
              <a:ext uri="{FF2B5EF4-FFF2-40B4-BE49-F238E27FC236}">
                <a16:creationId xmlns:a16="http://schemas.microsoft.com/office/drawing/2014/main" id="{7DF165AB-A75A-F03A-69C0-CB1D8559F694}"/>
              </a:ext>
            </a:extLst>
          </p:cNvPr>
          <p:cNvGraphicFramePr>
            <a:graphicFrameLocks noGrp="1"/>
          </p:cNvGraphicFramePr>
          <p:nvPr>
            <p:ph idx="1"/>
            <p:extLst>
              <p:ext uri="{D42A27DB-BD31-4B8C-83A1-F6EECF244321}">
                <p14:modId xmlns:p14="http://schemas.microsoft.com/office/powerpoint/2010/main" val="122971153"/>
              </p:ext>
            </p:extLst>
          </p:nvPr>
        </p:nvGraphicFramePr>
        <p:xfrm>
          <a:off x="3070384" y="-10137"/>
          <a:ext cx="5809456" cy="6868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023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40B47-479A-ADD0-FDF4-11A3FFB03EA8}"/>
              </a:ext>
            </a:extLst>
          </p:cNvPr>
          <p:cNvSpPr>
            <a:spLocks noGrp="1"/>
          </p:cNvSpPr>
          <p:nvPr>
            <p:ph type="title"/>
          </p:nvPr>
        </p:nvSpPr>
        <p:spPr>
          <a:xfrm>
            <a:off x="439858" y="1683756"/>
            <a:ext cx="2336449" cy="2396359"/>
          </a:xfrm>
        </p:spPr>
        <p:txBody>
          <a:bodyPr anchor="b">
            <a:normAutofit/>
          </a:bodyPr>
          <a:lstStyle/>
          <a:p>
            <a:pPr algn="r"/>
            <a:r>
              <a:rPr lang="en-US" sz="2400" dirty="0">
                <a:solidFill>
                  <a:srgbClr val="FFFFFF"/>
                </a:solidFill>
              </a:rPr>
              <a:t>Communication Channels </a:t>
            </a:r>
            <a:br>
              <a:rPr lang="en-US" sz="2400" dirty="0">
                <a:solidFill>
                  <a:srgbClr val="FFFFFF"/>
                </a:solidFill>
              </a:rPr>
            </a:br>
            <a:r>
              <a:rPr lang="en-US" sz="2400" dirty="0">
                <a:solidFill>
                  <a:srgbClr val="FFFFFF"/>
                </a:solidFill>
              </a:rPr>
              <a:t>(cont.)</a:t>
            </a:r>
          </a:p>
        </p:txBody>
      </p:sp>
      <p:graphicFrame>
        <p:nvGraphicFramePr>
          <p:cNvPr id="5" name="Content Placeholder 2">
            <a:extLst>
              <a:ext uri="{FF2B5EF4-FFF2-40B4-BE49-F238E27FC236}">
                <a16:creationId xmlns:a16="http://schemas.microsoft.com/office/drawing/2014/main" id="{DC7134F4-116A-3390-069E-060A94FFAC84}"/>
              </a:ext>
            </a:extLst>
          </p:cNvPr>
          <p:cNvGraphicFramePr>
            <a:graphicFrameLocks noGrp="1"/>
          </p:cNvGraphicFramePr>
          <p:nvPr>
            <p:ph idx="1"/>
            <p:extLst>
              <p:ext uri="{D42A27DB-BD31-4B8C-83A1-F6EECF244321}">
                <p14:modId xmlns:p14="http://schemas.microsoft.com/office/powerpoint/2010/main" val="89048583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178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7CCE44-21E1-87C8-9393-500CCC4B7969}"/>
              </a:ext>
            </a:extLst>
          </p:cNvPr>
          <p:cNvSpPr>
            <a:spLocks noGrp="1"/>
          </p:cNvSpPr>
          <p:nvPr>
            <p:ph type="title"/>
          </p:nvPr>
        </p:nvSpPr>
        <p:spPr>
          <a:xfrm>
            <a:off x="619797" y="586855"/>
            <a:ext cx="3172575" cy="3387497"/>
          </a:xfrm>
        </p:spPr>
        <p:txBody>
          <a:bodyPr anchor="b">
            <a:normAutofit/>
          </a:bodyPr>
          <a:lstStyle/>
          <a:p>
            <a:pPr algn="r"/>
            <a:r>
              <a:rPr lang="en-US" sz="3500">
                <a:solidFill>
                  <a:srgbClr val="FFFFFF"/>
                </a:solidFill>
              </a:rPr>
              <a:t>Knowledge-Sharing Mechanisms</a:t>
            </a:r>
          </a:p>
        </p:txBody>
      </p:sp>
      <p:sp>
        <p:nvSpPr>
          <p:cNvPr id="3" name="Content Placeholder 2">
            <a:extLst>
              <a:ext uri="{FF2B5EF4-FFF2-40B4-BE49-F238E27FC236}">
                <a16:creationId xmlns:a16="http://schemas.microsoft.com/office/drawing/2014/main" id="{5A28BBFD-A94C-ACE1-EEF4-500CBC70E846}"/>
              </a:ext>
            </a:extLst>
          </p:cNvPr>
          <p:cNvSpPr>
            <a:spLocks noGrp="1"/>
          </p:cNvSpPr>
          <p:nvPr>
            <p:ph idx="1"/>
          </p:nvPr>
        </p:nvSpPr>
        <p:spPr>
          <a:xfrm>
            <a:off x="4572000" y="586856"/>
            <a:ext cx="4042815" cy="6057784"/>
          </a:xfrm>
        </p:spPr>
        <p:txBody>
          <a:bodyPr anchor="ctr">
            <a:normAutofit/>
          </a:bodyPr>
          <a:lstStyle/>
          <a:p>
            <a:pPr marL="0" indent="0">
              <a:buNone/>
            </a:pPr>
            <a:r>
              <a:rPr lang="en-US" sz="1400" b="1" dirty="0"/>
              <a:t>1. Expert Lecture Series</a:t>
            </a:r>
          </a:p>
          <a:p>
            <a:pPr marL="0" indent="0">
              <a:buNone/>
            </a:pPr>
            <a:r>
              <a:rPr lang="en-US" sz="1400" dirty="0"/>
              <a:t>Public lectures, specialized seminars, interdisciplinary discussions, continuing education courses</a:t>
            </a:r>
          </a:p>
          <a:p>
            <a:pPr marL="0" indent="0">
              <a:buNone/>
            </a:pPr>
            <a:r>
              <a:rPr lang="en-US" sz="1400" b="1" dirty="0"/>
              <a:t>2. Mentorship Programs</a:t>
            </a:r>
          </a:p>
          <a:p>
            <a:pPr marL="0" indent="0">
              <a:buNone/>
            </a:pPr>
            <a:r>
              <a:rPr lang="en-US" sz="1400" dirty="0"/>
              <a:t>Pair retired professors with early-career faculty, doctoral students, postdoctoral researchers, academic administrators</a:t>
            </a:r>
          </a:p>
          <a:p>
            <a:pPr marL="0" indent="0">
              <a:buNone/>
            </a:pPr>
            <a:r>
              <a:rPr lang="en-US" sz="1400" dirty="0"/>
              <a:t>Areas of mentoring may include research design, publication strategies, academic leadership, grant writing</a:t>
            </a:r>
          </a:p>
          <a:p>
            <a:pPr marL="0" indent="0">
              <a:buNone/>
            </a:pPr>
            <a:r>
              <a:rPr lang="en-US" sz="1400" b="1" dirty="0"/>
              <a:t>3. Knowledge Repositories</a:t>
            </a:r>
          </a:p>
          <a:p>
            <a:pPr marL="0" indent="0">
              <a:buNone/>
            </a:pPr>
            <a:r>
              <a:rPr lang="en-US" sz="1400" dirty="0"/>
              <a:t>Create a digital library containing research papers, lecture notes, teaching materials, memoirs and professional reflections, recorded talks and interviews</a:t>
            </a:r>
          </a:p>
          <a:p>
            <a:pPr marL="0" indent="0">
              <a:buNone/>
            </a:pPr>
            <a:r>
              <a:rPr lang="en-US" sz="1400" b="1" dirty="0"/>
              <a:t>4. Communities of Practice</a:t>
            </a:r>
          </a:p>
          <a:p>
            <a:pPr marL="0" indent="0">
              <a:buNone/>
            </a:pPr>
            <a:r>
              <a:rPr lang="en-US" sz="1400" dirty="0"/>
              <a:t>Interest groups organized around: academic disciplines, research methodologies, educational innovation, public policy topics</a:t>
            </a:r>
          </a:p>
          <a:p>
            <a:pPr marL="0" indent="0">
              <a:buNone/>
            </a:pPr>
            <a:r>
              <a:rPr lang="en-US" sz="1400" b="1" dirty="0"/>
              <a:t>5. Oral History Projects</a:t>
            </a:r>
          </a:p>
          <a:p>
            <a:pPr marL="0" indent="0">
              <a:buNone/>
            </a:pPr>
            <a:r>
              <a:rPr lang="en-US" sz="1400" dirty="0"/>
              <a:t>Document members' experiences regarding evolution of higher education, scientific discoveries, institutional development, historical academic events</a:t>
            </a:r>
          </a:p>
          <a:p>
            <a:pPr marL="0" indent="0">
              <a:buNone/>
            </a:pPr>
            <a:endParaRPr lang="en-US" sz="1200" dirty="0"/>
          </a:p>
        </p:txBody>
      </p:sp>
    </p:spTree>
    <p:extLst>
      <p:ext uri="{BB962C8B-B14F-4D97-AF65-F5344CB8AC3E}">
        <p14:creationId xmlns:p14="http://schemas.microsoft.com/office/powerpoint/2010/main" val="319684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320F1-A3BE-7346-F42D-19D5D418843F}"/>
              </a:ext>
            </a:extLst>
          </p:cNvPr>
          <p:cNvSpPr>
            <a:spLocks noGrp="1"/>
          </p:cNvSpPr>
          <p:nvPr>
            <p:ph type="title"/>
          </p:nvPr>
        </p:nvSpPr>
        <p:spPr>
          <a:xfrm>
            <a:off x="439858" y="1683756"/>
            <a:ext cx="2336449" cy="2396359"/>
          </a:xfrm>
        </p:spPr>
        <p:txBody>
          <a:bodyPr anchor="b">
            <a:normAutofit/>
          </a:bodyPr>
          <a:lstStyle/>
          <a:p>
            <a:pPr algn="r"/>
            <a:r>
              <a:rPr lang="en-US" sz="3000">
                <a:solidFill>
                  <a:srgbClr val="FFFFFF"/>
                </a:solidFill>
              </a:rPr>
              <a:t>Collaborative Activities</a:t>
            </a:r>
          </a:p>
        </p:txBody>
      </p:sp>
      <p:graphicFrame>
        <p:nvGraphicFramePr>
          <p:cNvPr id="5" name="Content Placeholder 2">
            <a:extLst>
              <a:ext uri="{FF2B5EF4-FFF2-40B4-BE49-F238E27FC236}">
                <a16:creationId xmlns:a16="http://schemas.microsoft.com/office/drawing/2014/main" id="{99F60107-D530-19F2-B681-5F7DA2FC2810}"/>
              </a:ext>
            </a:extLst>
          </p:cNvPr>
          <p:cNvGraphicFramePr>
            <a:graphicFrameLocks noGrp="1"/>
          </p:cNvGraphicFramePr>
          <p:nvPr>
            <p:ph idx="1"/>
            <p:extLst>
              <p:ext uri="{D42A27DB-BD31-4B8C-83A1-F6EECF244321}">
                <p14:modId xmlns:p14="http://schemas.microsoft.com/office/powerpoint/2010/main" val="331901774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606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1C9FDFD-C84D-7D98-5ECA-B6E788E8C99A}"/>
              </a:ext>
            </a:extLst>
          </p:cNvPr>
          <p:cNvSpPr>
            <a:spLocks noGrp="1"/>
          </p:cNvSpPr>
          <p:nvPr>
            <p:ph type="title"/>
          </p:nvPr>
        </p:nvSpPr>
        <p:spPr>
          <a:xfrm>
            <a:off x="1013011" y="735106"/>
            <a:ext cx="7540322" cy="2928470"/>
          </a:xfrm>
        </p:spPr>
        <p:txBody>
          <a:bodyPr vert="horz" lIns="91440" tIns="45720" rIns="91440" bIns="45720" rtlCol="0" anchor="b">
            <a:normAutofit/>
          </a:bodyPr>
          <a:lstStyle/>
          <a:p>
            <a:pPr defTabSz="914400"/>
            <a:r>
              <a:rPr lang="en-US" sz="4200" kern="1200" dirty="0">
                <a:solidFill>
                  <a:srgbClr val="FFFFFF"/>
                </a:solidFill>
                <a:latin typeface="+mj-lt"/>
                <a:ea typeface="+mj-ea"/>
                <a:cs typeface="+mj-cs"/>
              </a:rPr>
              <a:t>Background to Today’s Presentation</a:t>
            </a:r>
          </a:p>
        </p:txBody>
      </p:sp>
      <p:sp>
        <p:nvSpPr>
          <p:cNvPr id="3" name="Content Placeholder 2">
            <a:extLst>
              <a:ext uri="{FF2B5EF4-FFF2-40B4-BE49-F238E27FC236}">
                <a16:creationId xmlns:a16="http://schemas.microsoft.com/office/drawing/2014/main" id="{9B41DF4B-A43E-1C5F-144F-41F498EC0FDF}"/>
              </a:ext>
            </a:extLst>
          </p:cNvPr>
          <p:cNvSpPr>
            <a:spLocks noGrp="1"/>
          </p:cNvSpPr>
          <p:nvPr>
            <p:ph idx="1"/>
          </p:nvPr>
        </p:nvSpPr>
        <p:spPr>
          <a:xfrm>
            <a:off x="1013011" y="4870824"/>
            <a:ext cx="7504463" cy="1458258"/>
          </a:xfrm>
        </p:spPr>
        <p:txBody>
          <a:bodyPr vert="horz" lIns="91440" tIns="45720" rIns="91440" bIns="45720" rtlCol="0" anchor="ctr">
            <a:normAutofit/>
          </a:bodyPr>
          <a:lstStyle/>
          <a:p>
            <a:pPr marL="0" indent="0" defTabSz="914400">
              <a:spcBef>
                <a:spcPts val="1000"/>
              </a:spcBef>
              <a:buNone/>
            </a:pPr>
            <a:r>
              <a:rPr lang="en-US" sz="2400" kern="1200" dirty="0">
                <a:solidFill>
                  <a:schemeClr val="tx1"/>
                </a:solidFill>
                <a:latin typeface="+mn-lt"/>
                <a:ea typeface="+mn-ea"/>
                <a:cs typeface="+mn-cs"/>
              </a:rPr>
              <a:t>Ad Hoc Committee met twice since last full network meeting. </a:t>
            </a:r>
          </a:p>
        </p:txBody>
      </p:sp>
    </p:spTree>
    <p:extLst>
      <p:ext uri="{BB962C8B-B14F-4D97-AF65-F5344CB8AC3E}">
        <p14:creationId xmlns:p14="http://schemas.microsoft.com/office/powerpoint/2010/main" val="204681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9C84EF-2690-02BE-37F4-C1D2AB3EB5FC}"/>
              </a:ext>
            </a:extLst>
          </p:cNvPr>
          <p:cNvSpPr>
            <a:spLocks noGrp="1"/>
          </p:cNvSpPr>
          <p:nvPr>
            <p:ph type="title"/>
          </p:nvPr>
        </p:nvSpPr>
        <p:spPr>
          <a:xfrm>
            <a:off x="619797" y="586855"/>
            <a:ext cx="3172575" cy="3387497"/>
          </a:xfrm>
        </p:spPr>
        <p:txBody>
          <a:bodyPr anchor="b">
            <a:normAutofit/>
          </a:bodyPr>
          <a:lstStyle/>
          <a:p>
            <a:pPr algn="r"/>
            <a:r>
              <a:rPr lang="en-US" sz="3500">
                <a:solidFill>
                  <a:srgbClr val="FFFFFF"/>
                </a:solidFill>
              </a:rPr>
              <a:t>Interlinking the website to the websites of partner associations</a:t>
            </a:r>
          </a:p>
        </p:txBody>
      </p:sp>
      <p:sp>
        <p:nvSpPr>
          <p:cNvPr id="3" name="Content Placeholder 2">
            <a:extLst>
              <a:ext uri="{FF2B5EF4-FFF2-40B4-BE49-F238E27FC236}">
                <a16:creationId xmlns:a16="http://schemas.microsoft.com/office/drawing/2014/main" id="{6A947984-3B01-EEB3-EA86-804AC8C1CB4B}"/>
              </a:ext>
            </a:extLst>
          </p:cNvPr>
          <p:cNvSpPr>
            <a:spLocks noGrp="1"/>
          </p:cNvSpPr>
          <p:nvPr>
            <p:ph idx="1"/>
          </p:nvPr>
        </p:nvSpPr>
        <p:spPr>
          <a:xfrm>
            <a:off x="4877368" y="649480"/>
            <a:ext cx="3646835" cy="5546047"/>
          </a:xfrm>
        </p:spPr>
        <p:txBody>
          <a:bodyPr anchor="ctr">
            <a:normAutofit/>
          </a:bodyPr>
          <a:lstStyle/>
          <a:p>
            <a:r>
              <a:rPr lang="en-US" sz="2400" dirty="0"/>
              <a:t>If the Association of Retired Professors wants to link its website with partner associations' websites, it helps to approach the project from three perspectives: </a:t>
            </a:r>
          </a:p>
          <a:p>
            <a:r>
              <a:rPr lang="en-US" sz="2400" dirty="0"/>
              <a:t>organizational, </a:t>
            </a:r>
          </a:p>
          <a:p>
            <a:r>
              <a:rPr lang="en-US" sz="2400" dirty="0"/>
              <a:t>technical, and </a:t>
            </a:r>
          </a:p>
          <a:p>
            <a:r>
              <a:rPr lang="en-US" sz="2400" dirty="0"/>
              <a:t>content-related.</a:t>
            </a:r>
          </a:p>
        </p:txBody>
      </p:sp>
    </p:spTree>
    <p:extLst>
      <p:ext uri="{BB962C8B-B14F-4D97-AF65-F5344CB8AC3E}">
        <p14:creationId xmlns:p14="http://schemas.microsoft.com/office/powerpoint/2010/main" val="1967768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E6AB-7BCC-84AA-0CE7-30C5377EF651}"/>
              </a:ext>
            </a:extLst>
          </p:cNvPr>
          <p:cNvSpPr>
            <a:spLocks noGrp="1"/>
          </p:cNvSpPr>
          <p:nvPr>
            <p:ph type="title"/>
          </p:nvPr>
        </p:nvSpPr>
        <p:spPr/>
        <p:txBody>
          <a:bodyPr/>
          <a:lstStyle/>
          <a:p>
            <a:r>
              <a:rPr lang="en-US"/>
              <a:t>Example structure</a:t>
            </a:r>
            <a:endParaRPr lang="en-US" dirty="0"/>
          </a:p>
        </p:txBody>
      </p:sp>
      <p:sp>
        <p:nvSpPr>
          <p:cNvPr id="3" name="Content Placeholder 2">
            <a:extLst>
              <a:ext uri="{FF2B5EF4-FFF2-40B4-BE49-F238E27FC236}">
                <a16:creationId xmlns:a16="http://schemas.microsoft.com/office/drawing/2014/main" id="{4625B019-3B14-E7BF-D82A-EB89A9AFB510}"/>
              </a:ext>
            </a:extLst>
          </p:cNvPr>
          <p:cNvSpPr>
            <a:spLocks noGrp="1"/>
          </p:cNvSpPr>
          <p:nvPr>
            <p:ph idx="1"/>
          </p:nvPr>
        </p:nvSpPr>
        <p:spPr/>
        <p:txBody>
          <a:bodyPr/>
          <a:lstStyle/>
          <a:p>
            <a:r>
              <a:rPr lang="en-US"/>
              <a:t>Each entry would link to the partner's website and provide a short description.</a:t>
            </a:r>
          </a:p>
          <a:p>
            <a:r>
              <a:rPr lang="en-US"/>
              <a:t>For a retired professors' association, a practical first step is to create a well-organized "Partners" page with reciprocal links, then gradually expand to shared news, events, and resources as relationships develop</a:t>
            </a:r>
          </a:p>
          <a:p>
            <a:endParaRPr lang="en-US" dirty="0"/>
          </a:p>
        </p:txBody>
      </p:sp>
      <p:pic>
        <p:nvPicPr>
          <p:cNvPr id="1028" name="Picture 4">
            <a:extLst>
              <a:ext uri="{FF2B5EF4-FFF2-40B4-BE49-F238E27FC236}">
                <a16:creationId xmlns:a16="http://schemas.microsoft.com/office/drawing/2014/main" id="{E0279DAC-B904-F50D-FBCD-8DD76C8A8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3768724"/>
            <a:ext cx="27813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62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707ECC47-A9E2-C419-E71A-420C0A4C120C}"/>
              </a:ext>
            </a:extLst>
          </p:cNvPr>
          <p:cNvSpPr>
            <a:spLocks noGrp="1"/>
          </p:cNvSpPr>
          <p:nvPr>
            <p:ph type="ctrTitle"/>
          </p:nvPr>
        </p:nvSpPr>
        <p:spPr>
          <a:xfrm>
            <a:off x="986118" y="735106"/>
            <a:ext cx="7540322" cy="2928470"/>
          </a:xfrm>
        </p:spPr>
        <p:txBody>
          <a:bodyPr anchor="b">
            <a:normAutofit/>
          </a:bodyPr>
          <a:lstStyle/>
          <a:p>
            <a:pPr algn="l"/>
            <a:r>
              <a:rPr lang="en-US" sz="4200" dirty="0">
                <a:solidFill>
                  <a:srgbClr val="FFFFFF"/>
                </a:solidFill>
              </a:rPr>
              <a:t>Theme 6:  Community, Health, &amp; Support</a:t>
            </a:r>
          </a:p>
        </p:txBody>
      </p:sp>
      <p:sp>
        <p:nvSpPr>
          <p:cNvPr id="5" name="Subtitle 4">
            <a:extLst>
              <a:ext uri="{FF2B5EF4-FFF2-40B4-BE49-F238E27FC236}">
                <a16:creationId xmlns:a16="http://schemas.microsoft.com/office/drawing/2014/main" id="{DDFB89BA-153A-DB70-A240-67796F64E3C5}"/>
              </a:ext>
            </a:extLst>
          </p:cNvPr>
          <p:cNvSpPr>
            <a:spLocks noGrp="1"/>
          </p:cNvSpPr>
          <p:nvPr>
            <p:ph type="subTitle" idx="1"/>
          </p:nvPr>
        </p:nvSpPr>
        <p:spPr>
          <a:xfrm>
            <a:off x="1013011" y="4398682"/>
            <a:ext cx="7504463" cy="2306918"/>
          </a:xfrm>
        </p:spPr>
        <p:txBody>
          <a:bodyPr anchor="ctr">
            <a:normAutofit/>
          </a:bodyPr>
          <a:lstStyle/>
          <a:p>
            <a:pPr algn="l"/>
            <a:r>
              <a:rPr lang="en-US" dirty="0"/>
              <a:t>Presenter: Dr. Sandra Patricia Hirst</a:t>
            </a:r>
          </a:p>
          <a:p>
            <a:pPr algn="l"/>
            <a:r>
              <a:rPr lang="en-US" dirty="0"/>
              <a:t>Associate Professor Emerita, </a:t>
            </a:r>
            <a:r>
              <a:rPr lang="it-IT" dirty="0"/>
              <a:t> </a:t>
            </a:r>
            <a:r>
              <a:rPr lang="en-US" dirty="0"/>
              <a:t>Faculty of Nursing, University of Calgary, Canada. </a:t>
            </a:r>
          </a:p>
          <a:p>
            <a:pPr algn="l"/>
            <a:r>
              <a:rPr lang="en-US" u="sng" dirty="0">
                <a:hlinkClick r:id="rId2" tooltip="Original URL: https://curac.ca/en/about/board-of-directors. Click or tap if you trust this link."/>
              </a:rPr>
              <a:t>Vice President, College and University Retiree Associations of Canada – CURAC</a:t>
            </a:r>
            <a:r>
              <a:rPr lang="en-US" dirty="0"/>
              <a:t>. </a:t>
            </a:r>
          </a:p>
          <a:p>
            <a:pPr algn="l"/>
            <a:r>
              <a:rPr lang="en-US" dirty="0"/>
              <a:t>E-letter Editor, </a:t>
            </a:r>
            <a:r>
              <a:rPr lang="en-US" u="sng" dirty="0">
                <a:hlinkClick r:id="rId3" tooltip="Original URL: https://ucalgary.ca/retirees-association. Click or tap if you trust this link."/>
              </a:rPr>
              <a:t>University of Calgary Retirees Association – UCRA</a:t>
            </a:r>
            <a:r>
              <a:rPr lang="en-US" dirty="0"/>
              <a:t>, </a:t>
            </a:r>
          </a:p>
          <a:p>
            <a:pPr algn="l"/>
            <a:r>
              <a:rPr lang="en-US" u="sng" dirty="0">
                <a:hlinkClick r:id="rId4" tooltip="mailto:SHirst@UCalgary.ca"/>
              </a:rPr>
              <a:t>shirst@ucalgary.ca</a:t>
            </a:r>
            <a:r>
              <a:rPr lang="en-US" dirty="0"/>
              <a:t> </a:t>
            </a:r>
          </a:p>
        </p:txBody>
      </p:sp>
    </p:spTree>
    <p:extLst>
      <p:ext uri="{BB962C8B-B14F-4D97-AF65-F5344CB8AC3E}">
        <p14:creationId xmlns:p14="http://schemas.microsoft.com/office/powerpoint/2010/main" val="248183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056B2-A06F-69A1-2AE3-D5F50B184F31}"/>
              </a:ext>
            </a:extLst>
          </p:cNvPr>
          <p:cNvSpPr>
            <a:spLocks noGrp="1"/>
          </p:cNvSpPr>
          <p:nvPr>
            <p:ph type="title"/>
          </p:nvPr>
        </p:nvSpPr>
        <p:spPr>
          <a:xfrm>
            <a:off x="852297" y="502020"/>
            <a:ext cx="3992787" cy="1642970"/>
          </a:xfrm>
        </p:spPr>
        <p:txBody>
          <a:bodyPr anchor="b">
            <a:normAutofit/>
          </a:bodyPr>
          <a:lstStyle/>
          <a:p>
            <a:r>
              <a:rPr lang="en-CA" sz="3500"/>
              <a:t>Community, Health &amp; Support</a:t>
            </a:r>
          </a:p>
        </p:txBody>
      </p:sp>
      <p:pic>
        <p:nvPicPr>
          <p:cNvPr id="7" name="Content Placeholder 6">
            <a:extLst>
              <a:ext uri="{FF2B5EF4-FFF2-40B4-BE49-F238E27FC236}">
                <a16:creationId xmlns:a16="http://schemas.microsoft.com/office/drawing/2014/main" id="{33E8AF0C-DBB3-B4CD-2673-F855F9DA27BA}"/>
              </a:ext>
            </a:extLst>
          </p:cNvPr>
          <p:cNvPicPr>
            <a:picLocks noGrp="1" noChangeAspect="1"/>
          </p:cNvPicPr>
          <p:nvPr>
            <p:ph idx="1"/>
          </p:nvPr>
        </p:nvPicPr>
        <p:blipFill>
          <a:blip r:embed="rId2"/>
          <a:stretch>
            <a:fillRect/>
          </a:stretch>
        </p:blipFill>
        <p:spPr>
          <a:xfrm>
            <a:off x="348751" y="2483292"/>
            <a:ext cx="5394308" cy="3872687"/>
          </a:xfrm>
          <a:prstGeom prst="rect">
            <a:avLst/>
          </a:prstGeom>
        </p:spPr>
      </p:pic>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9186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EA9724-1D3F-CA7C-47CA-0E6F789E9A7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A5EB2-0FBB-9381-7366-2F7882CB4330}"/>
              </a:ext>
            </a:extLst>
          </p:cNvPr>
          <p:cNvSpPr>
            <a:spLocks noGrp="1"/>
          </p:cNvSpPr>
          <p:nvPr>
            <p:ph type="title"/>
          </p:nvPr>
        </p:nvSpPr>
        <p:spPr>
          <a:xfrm>
            <a:off x="350041" y="586855"/>
            <a:ext cx="2401025" cy="3387497"/>
          </a:xfrm>
        </p:spPr>
        <p:txBody>
          <a:bodyPr vert="horz" lIns="91440" tIns="45720" rIns="91440" bIns="45720" rtlCol="0" anchor="b">
            <a:normAutofit/>
          </a:bodyPr>
          <a:lstStyle/>
          <a:p>
            <a:pPr algn="r" defTabSz="914400"/>
            <a:r>
              <a:rPr lang="en-US" sz="3500" kern="1200">
                <a:solidFill>
                  <a:srgbClr val="FFFFFF"/>
                </a:solidFill>
                <a:latin typeface="+mj-lt"/>
                <a:ea typeface="+mj-ea"/>
                <a:cs typeface="+mj-cs"/>
              </a:rPr>
              <a:t>The role of the RPAN</a:t>
            </a:r>
          </a:p>
        </p:txBody>
      </p:sp>
      <p:sp>
        <p:nvSpPr>
          <p:cNvPr id="3" name="Content Placeholder 2">
            <a:extLst>
              <a:ext uri="{FF2B5EF4-FFF2-40B4-BE49-F238E27FC236}">
                <a16:creationId xmlns:a16="http://schemas.microsoft.com/office/drawing/2014/main" id="{B458BEBB-D2DF-40FE-0644-B16C80F821E7}"/>
              </a:ext>
            </a:extLst>
          </p:cNvPr>
          <p:cNvSpPr>
            <a:spLocks noGrp="1"/>
          </p:cNvSpPr>
          <p:nvPr>
            <p:ph type="body" sz="half" idx="2"/>
          </p:nvPr>
        </p:nvSpPr>
        <p:spPr>
          <a:xfrm>
            <a:off x="3607694" y="649480"/>
            <a:ext cx="4916510" cy="5546047"/>
          </a:xfrm>
        </p:spPr>
        <p:txBody>
          <a:bodyPr vert="horz" lIns="91440" tIns="45720" rIns="91440" bIns="45720" rtlCol="0" anchor="ctr">
            <a:normAutofit/>
          </a:bodyPr>
          <a:lstStyle/>
          <a:p>
            <a:r>
              <a:rPr lang="en-CA" sz="1600" b="1" dirty="0"/>
              <a:t>Sharing knowledge of health-related practices via website</a:t>
            </a:r>
          </a:p>
          <a:p>
            <a:r>
              <a:rPr lang="en-CA" sz="1600" dirty="0"/>
              <a:t>Members bring different cultural and regional perspectives on wellbeing, healthcare systems, and lifestyle practices. This can include:</a:t>
            </a:r>
          </a:p>
          <a:p>
            <a:r>
              <a:rPr lang="en-CA" sz="1600" dirty="0"/>
              <a:t>Healthy aging practices </a:t>
            </a:r>
          </a:p>
          <a:p>
            <a:r>
              <a:rPr lang="en-CA" sz="1600" dirty="0"/>
              <a:t>Stress management approaches </a:t>
            </a:r>
          </a:p>
          <a:p>
            <a:r>
              <a:rPr lang="en-CA" sz="1600" dirty="0"/>
              <a:t>Local healthcare insights </a:t>
            </a:r>
          </a:p>
          <a:p>
            <a:r>
              <a:rPr lang="en-CA" sz="1600" dirty="0"/>
              <a:t>Accessibility tools and community resources </a:t>
            </a:r>
          </a:p>
          <a:p>
            <a:r>
              <a:rPr lang="en-CA" sz="1600" b="1" dirty="0">
                <a:solidFill>
                  <a:srgbClr val="C00000"/>
                </a:solidFill>
              </a:rPr>
              <a:t>This diversity of input can help members make more informed personal decisions</a:t>
            </a:r>
            <a:endParaRPr lang="en-US" sz="1700" dirty="0"/>
          </a:p>
        </p:txBody>
      </p:sp>
    </p:spTree>
    <p:extLst>
      <p:ext uri="{BB962C8B-B14F-4D97-AF65-F5344CB8AC3E}">
        <p14:creationId xmlns:p14="http://schemas.microsoft.com/office/powerpoint/2010/main" val="2485060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AE380-7722-40F8-D41C-5C454025CABB}"/>
              </a:ext>
            </a:extLst>
          </p:cNvPr>
          <p:cNvSpPr>
            <a:spLocks noGrp="1"/>
          </p:cNvSpPr>
          <p:nvPr>
            <p:ph type="title"/>
          </p:nvPr>
        </p:nvSpPr>
        <p:spPr>
          <a:xfrm>
            <a:off x="342900" y="198350"/>
            <a:ext cx="5483742" cy="1511914"/>
          </a:xfrm>
        </p:spPr>
        <p:txBody>
          <a:bodyPr anchor="b">
            <a:normAutofit/>
          </a:bodyPr>
          <a:lstStyle/>
          <a:p>
            <a:r>
              <a:rPr lang="en-CA" sz="2000" dirty="0"/>
              <a:t>Key activities identified:  caregiver support groups, vaccination clinics, volunteer service-learning, and campus wide event notifications.</a:t>
            </a:r>
            <a:br>
              <a:rPr lang="en-CA" sz="2000" dirty="0"/>
            </a:br>
            <a:endParaRPr lang="en-CA" sz="2000" dirty="0"/>
          </a:p>
        </p:txBody>
      </p:sp>
      <p:sp>
        <p:nvSpPr>
          <p:cNvPr id="3" name="Content Placeholder 2">
            <a:extLst>
              <a:ext uri="{FF2B5EF4-FFF2-40B4-BE49-F238E27FC236}">
                <a16:creationId xmlns:a16="http://schemas.microsoft.com/office/drawing/2014/main" id="{9F34A093-828F-D20D-2763-6D573E75E919}"/>
              </a:ext>
            </a:extLst>
          </p:cNvPr>
          <p:cNvSpPr>
            <a:spLocks noGrp="1"/>
          </p:cNvSpPr>
          <p:nvPr>
            <p:ph idx="1"/>
          </p:nvPr>
        </p:nvSpPr>
        <p:spPr>
          <a:xfrm>
            <a:off x="425302" y="1871330"/>
            <a:ext cx="4419782" cy="4069647"/>
          </a:xfrm>
        </p:spPr>
        <p:txBody>
          <a:bodyPr anchor="t">
            <a:normAutofit fontScale="92500" lnSpcReduction="20000"/>
          </a:bodyPr>
          <a:lstStyle/>
          <a:p>
            <a:pPr marL="0" indent="0">
              <a:buNone/>
            </a:pPr>
            <a:r>
              <a:rPr lang="en-CA" sz="2200" b="1" dirty="0">
                <a:solidFill>
                  <a:srgbClr val="C00000"/>
                </a:solidFill>
              </a:rPr>
              <a:t>Example:</a:t>
            </a:r>
          </a:p>
          <a:p>
            <a:pPr marL="0" indent="0">
              <a:buNone/>
            </a:pPr>
            <a:r>
              <a:rPr lang="en-CA" sz="2200" dirty="0"/>
              <a:t> IFA - Vaccines 4 Life Program</a:t>
            </a:r>
          </a:p>
          <a:p>
            <a:pPr marL="0" indent="0">
              <a:buNone/>
            </a:pPr>
            <a:endParaRPr lang="en-CA" sz="2200" dirty="0"/>
          </a:p>
          <a:p>
            <a:pPr>
              <a:buFont typeface="Wingdings" panose="05000000000000000000" pitchFamily="2" charset="2"/>
              <a:buChar char="§"/>
            </a:pPr>
            <a:r>
              <a:rPr lang="en-CA" sz="2200" dirty="0"/>
              <a:t>The </a:t>
            </a:r>
            <a:r>
              <a:rPr lang="en-CA" sz="2200" dirty="0">
                <a:hlinkClick r:id="rId2"/>
              </a:rPr>
              <a:t>Vaccines 4 Life (V4L) Program</a:t>
            </a:r>
            <a:r>
              <a:rPr lang="en-CA" sz="2200" dirty="0"/>
              <a:t> is a initiative by </a:t>
            </a:r>
            <a:r>
              <a:rPr lang="en-CA" sz="2200"/>
              <a:t>the </a:t>
            </a:r>
            <a:r>
              <a:rPr lang="en-CA" sz="2200" u="sng">
                <a:hlinkClick r:id="rId3"/>
              </a:rPr>
              <a:t>International </a:t>
            </a:r>
            <a:r>
              <a:rPr lang="en-CA" sz="2200" u="sng" dirty="0">
                <a:hlinkClick r:id="rId3"/>
              </a:rPr>
              <a:t>Federation on Ageing (IFA)</a:t>
            </a:r>
            <a:r>
              <a:rPr lang="en-CA" sz="2200" u="sng" dirty="0"/>
              <a:t>.</a:t>
            </a:r>
          </a:p>
          <a:p>
            <a:pPr>
              <a:buFont typeface="Wingdings" panose="05000000000000000000" pitchFamily="2" charset="2"/>
              <a:buChar char="§"/>
            </a:pPr>
            <a:r>
              <a:rPr lang="en-CA" sz="2200" dirty="0"/>
              <a:t> dedicated to advancing adult immunization and promoting healthy aging globally. </a:t>
            </a:r>
          </a:p>
          <a:p>
            <a:pPr>
              <a:buFont typeface="Wingdings" panose="05000000000000000000" pitchFamily="2" charset="2"/>
              <a:buChar char="§"/>
            </a:pPr>
            <a:r>
              <a:rPr lang="en-CA" sz="2200" dirty="0"/>
              <a:t>It operates as a vital knowledge-sharing platform that bridges the gap between science, policy, and patient advocacy.</a:t>
            </a:r>
          </a:p>
          <a:p>
            <a:pPr>
              <a:buFont typeface="Wingdings" panose="05000000000000000000" pitchFamily="2" charset="2"/>
              <a:buChar char="§"/>
            </a:pPr>
            <a:r>
              <a:rPr lang="en-CA" sz="2200" b="1" dirty="0">
                <a:solidFill>
                  <a:srgbClr val="C00000"/>
                </a:solidFill>
              </a:rPr>
              <a:t>Link to RPAN network</a:t>
            </a:r>
            <a:r>
              <a:rPr lang="en-CA" sz="2200" dirty="0"/>
              <a:t>.</a:t>
            </a:r>
          </a:p>
          <a:p>
            <a:pPr marL="0" indent="0">
              <a:buNone/>
            </a:pPr>
            <a:endParaRPr lang="en-CA" sz="1700" dirty="0"/>
          </a:p>
        </p:txBody>
      </p:sp>
      <p:sp>
        <p:nvSpPr>
          <p:cNvPr id="23" name="Rectangle 2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8B93A88-C9FF-42B7-BAD5-5E293C828906}"/>
              </a:ext>
            </a:extLst>
          </p:cNvPr>
          <p:cNvPicPr>
            <a:picLocks noChangeAspect="1"/>
          </p:cNvPicPr>
          <p:nvPr/>
        </p:nvPicPr>
        <p:blipFill>
          <a:blip r:embed="rId4"/>
          <a:stretch>
            <a:fillRect/>
          </a:stretch>
        </p:blipFill>
        <p:spPr>
          <a:xfrm>
            <a:off x="5306975" y="2013934"/>
            <a:ext cx="3127897" cy="2862025"/>
          </a:xfrm>
          <a:prstGeom prst="rect">
            <a:avLst/>
          </a:prstGeom>
        </p:spPr>
      </p:pic>
    </p:spTree>
    <p:extLst>
      <p:ext uri="{BB962C8B-B14F-4D97-AF65-F5344CB8AC3E}">
        <p14:creationId xmlns:p14="http://schemas.microsoft.com/office/powerpoint/2010/main" val="540585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CC939C18-4B1B-A3AC-C6C5-6B7921051454}"/>
              </a:ext>
            </a:extLst>
          </p:cNvPr>
          <p:cNvSpPr>
            <a:spLocks noGrp="1"/>
          </p:cNvSpPr>
          <p:nvPr>
            <p:ph type="ctrTitle"/>
          </p:nvPr>
        </p:nvSpPr>
        <p:spPr>
          <a:xfrm>
            <a:off x="986118" y="735106"/>
            <a:ext cx="7540322" cy="2928470"/>
          </a:xfrm>
        </p:spPr>
        <p:txBody>
          <a:bodyPr anchor="b">
            <a:normAutofit/>
          </a:bodyPr>
          <a:lstStyle/>
          <a:p>
            <a:pPr algn="l"/>
            <a:r>
              <a:rPr lang="en-US" sz="4200" dirty="0">
                <a:solidFill>
                  <a:srgbClr val="FFFFFF"/>
                </a:solidFill>
              </a:rPr>
              <a:t>Theme 7:  Organizational Advocacy &amp; Growth</a:t>
            </a:r>
          </a:p>
        </p:txBody>
      </p:sp>
      <p:sp>
        <p:nvSpPr>
          <p:cNvPr id="5" name="Subtitle 4">
            <a:extLst>
              <a:ext uri="{FF2B5EF4-FFF2-40B4-BE49-F238E27FC236}">
                <a16:creationId xmlns:a16="http://schemas.microsoft.com/office/drawing/2014/main" id="{246C38AD-EBF8-72A7-4B6E-50824654B7EE}"/>
              </a:ext>
            </a:extLst>
          </p:cNvPr>
          <p:cNvSpPr>
            <a:spLocks noGrp="1"/>
          </p:cNvSpPr>
          <p:nvPr>
            <p:ph type="subTitle" idx="1"/>
          </p:nvPr>
        </p:nvSpPr>
        <p:spPr>
          <a:xfrm>
            <a:off x="1013011" y="4870824"/>
            <a:ext cx="7504463" cy="1458258"/>
          </a:xfrm>
        </p:spPr>
        <p:txBody>
          <a:bodyPr anchor="ctr">
            <a:normAutofit/>
          </a:bodyPr>
          <a:lstStyle/>
          <a:p>
            <a:pPr algn="l"/>
            <a:r>
              <a:rPr lang="en-US" dirty="0"/>
              <a:t>Open Discussion</a:t>
            </a:r>
          </a:p>
        </p:txBody>
      </p:sp>
    </p:spTree>
    <p:extLst>
      <p:ext uri="{BB962C8B-B14F-4D97-AF65-F5344CB8AC3E}">
        <p14:creationId xmlns:p14="http://schemas.microsoft.com/office/powerpoint/2010/main" val="1964531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E362E4-5CA0-FE77-BB48-4959D18BFB2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C91F4D-6431-B8A6-174D-7C8B4B89EFAA}"/>
              </a:ext>
            </a:extLst>
          </p:cNvPr>
          <p:cNvSpPr>
            <a:spLocks noGrp="1"/>
          </p:cNvSpPr>
          <p:nvPr>
            <p:ph type="title"/>
          </p:nvPr>
        </p:nvSpPr>
        <p:spPr>
          <a:xfrm>
            <a:off x="1028697" y="348865"/>
            <a:ext cx="7533018" cy="877729"/>
          </a:xfrm>
        </p:spPr>
        <p:txBody>
          <a:bodyPr anchor="ctr">
            <a:normAutofit/>
          </a:bodyPr>
          <a:lstStyle/>
          <a:p>
            <a:r>
              <a:rPr lang="en-GB" sz="3500" b="1">
                <a:solidFill>
                  <a:srgbClr val="FFFFFF"/>
                </a:solidFill>
              </a:rPr>
              <a:t>Call for Contributions</a:t>
            </a:r>
            <a:endParaRPr lang="en-US" sz="3500">
              <a:solidFill>
                <a:srgbClr val="FFFFFF"/>
              </a:solidFill>
            </a:endParaRPr>
          </a:p>
        </p:txBody>
      </p:sp>
      <p:graphicFrame>
        <p:nvGraphicFramePr>
          <p:cNvPr id="22" name="Content Placeholder 2">
            <a:extLst>
              <a:ext uri="{FF2B5EF4-FFF2-40B4-BE49-F238E27FC236}">
                <a16:creationId xmlns:a16="http://schemas.microsoft.com/office/drawing/2014/main" id="{B8135D30-9335-9D22-E59E-63F04C467168}"/>
              </a:ext>
            </a:extLst>
          </p:cNvPr>
          <p:cNvGraphicFramePr>
            <a:graphicFrameLocks noGrp="1"/>
          </p:cNvGraphicFramePr>
          <p:nvPr>
            <p:ph idx="1"/>
            <p:extLst>
              <p:ext uri="{D42A27DB-BD31-4B8C-83A1-F6EECF244321}">
                <p14:modId xmlns:p14="http://schemas.microsoft.com/office/powerpoint/2010/main" val="1169588567"/>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008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60B9-59D9-9216-432B-E266196FB697}"/>
              </a:ext>
            </a:extLst>
          </p:cNvPr>
          <p:cNvSpPr>
            <a:spLocks noGrp="1"/>
          </p:cNvSpPr>
          <p:nvPr>
            <p:ph type="title"/>
          </p:nvPr>
        </p:nvSpPr>
        <p:spPr/>
        <p:txBody>
          <a:bodyPr/>
          <a:lstStyle/>
          <a:p>
            <a:r>
              <a:rPr lang="en-GB" sz="3600" dirty="0"/>
              <a:t>A sample vignette:</a:t>
            </a:r>
            <a:br>
              <a:rPr lang="en-AU" sz="3600" dirty="0"/>
            </a:br>
            <a:endParaRPr lang="en-US" dirty="0"/>
          </a:p>
        </p:txBody>
      </p:sp>
      <p:sp>
        <p:nvSpPr>
          <p:cNvPr id="3" name="Content Placeholder 2">
            <a:extLst>
              <a:ext uri="{FF2B5EF4-FFF2-40B4-BE49-F238E27FC236}">
                <a16:creationId xmlns:a16="http://schemas.microsoft.com/office/drawing/2014/main" id="{9FEA9914-50E1-525C-9EE7-C5C4FC77ED69}"/>
              </a:ext>
            </a:extLst>
          </p:cNvPr>
          <p:cNvSpPr>
            <a:spLocks noGrp="1"/>
          </p:cNvSpPr>
          <p:nvPr>
            <p:ph idx="1"/>
          </p:nvPr>
        </p:nvSpPr>
        <p:spPr/>
        <p:txBody>
          <a:bodyPr>
            <a:normAutofit fontScale="92500"/>
          </a:bodyPr>
          <a:lstStyle/>
          <a:p>
            <a:pPr marL="0" indent="0">
              <a:buNone/>
            </a:pPr>
            <a:r>
              <a:rPr lang="en-GB" sz="2400" i="1" dirty="0"/>
              <a:t>“…focus on privileges and rights may be distracting us somewhat - really speaking it’s function, and consequential empowerment, from which we will benefit. And we could focus on benefit to the university too. The scholarly articles and research grants that were an important part of our full-time work as professors all contained an email address for subsequent contact and follow-up. Numerous of my overseas research students ‘found’ me and made contact as potential supervisor for their higher degree research projects through these publications. Of course, there is continued consultation of our articles well into the post-retirement era. We have much to offer, let’s also 'talk that up’. ”</a:t>
            </a:r>
            <a:endParaRPr lang="en-AU" sz="2400" i="1" dirty="0"/>
          </a:p>
          <a:p>
            <a:pPr marL="0" indent="0">
              <a:buNone/>
            </a:pPr>
            <a:r>
              <a:rPr lang="en-US" dirty="0"/>
              <a:t>						Heinz Dreher, personal reflection</a:t>
            </a:r>
          </a:p>
        </p:txBody>
      </p:sp>
    </p:spTree>
    <p:extLst>
      <p:ext uri="{BB962C8B-B14F-4D97-AF65-F5344CB8AC3E}">
        <p14:creationId xmlns:p14="http://schemas.microsoft.com/office/powerpoint/2010/main" val="3626684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1669-B124-AEBB-BBB7-D07866C8334D}"/>
              </a:ext>
            </a:extLst>
          </p:cNvPr>
          <p:cNvSpPr>
            <a:spLocks noGrp="1"/>
          </p:cNvSpPr>
          <p:nvPr>
            <p:ph type="title"/>
          </p:nvPr>
        </p:nvSpPr>
        <p:spPr/>
        <p:txBody>
          <a:bodyPr>
            <a:normAutofit/>
          </a:bodyPr>
          <a:lstStyle/>
          <a:p>
            <a:pPr algn="ctr"/>
            <a:r>
              <a:rPr lang="en-US" sz="4800" dirty="0"/>
              <a:t>Thank you!</a:t>
            </a:r>
          </a:p>
        </p:txBody>
      </p:sp>
      <p:pic>
        <p:nvPicPr>
          <p:cNvPr id="5" name="Content Placeholder 4">
            <a:extLst>
              <a:ext uri="{FF2B5EF4-FFF2-40B4-BE49-F238E27FC236}">
                <a16:creationId xmlns:a16="http://schemas.microsoft.com/office/drawing/2014/main" id="{6ACE5768-7860-65B3-8A65-1135A6E038E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1788160" y="2066677"/>
            <a:ext cx="5811520" cy="3856735"/>
          </a:xfrm>
        </p:spPr>
      </p:pic>
    </p:spTree>
    <p:extLst>
      <p:ext uri="{BB962C8B-B14F-4D97-AF65-F5344CB8AC3E}">
        <p14:creationId xmlns:p14="http://schemas.microsoft.com/office/powerpoint/2010/main" val="423394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0F2A6-5E9E-323E-C830-6C1ECB587B08}"/>
              </a:ext>
            </a:extLst>
          </p:cNvPr>
          <p:cNvSpPr>
            <a:spLocks noGrp="1"/>
          </p:cNvSpPr>
          <p:nvPr>
            <p:ph type="title"/>
          </p:nvPr>
        </p:nvSpPr>
        <p:spPr>
          <a:xfrm>
            <a:off x="630936" y="256032"/>
            <a:ext cx="7879842" cy="1014984"/>
          </a:xfrm>
        </p:spPr>
        <p:txBody>
          <a:bodyPr anchor="b">
            <a:normAutofit/>
          </a:bodyPr>
          <a:lstStyle/>
          <a:p>
            <a:r>
              <a:rPr lang="en-US" dirty="0"/>
              <a:t>Qualitative Methods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F55CA6F-82C9-9596-77E5-89DFAB0882E3}"/>
              </a:ext>
            </a:extLst>
          </p:cNvPr>
          <p:cNvGraphicFramePr>
            <a:graphicFrameLocks noGrp="1"/>
          </p:cNvGraphicFramePr>
          <p:nvPr>
            <p:ph idx="1"/>
            <p:extLst>
              <p:ext uri="{D42A27DB-BD31-4B8C-83A1-F6EECF244321}">
                <p14:modId xmlns:p14="http://schemas.microsoft.com/office/powerpoint/2010/main" val="1734936610"/>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164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A031A68-58A9-09F8-68A4-2C3B14E11D2A}"/>
              </a:ext>
            </a:extLst>
          </p:cNvPr>
          <p:cNvSpPr>
            <a:spLocks noGrp="1"/>
          </p:cNvSpPr>
          <p:nvPr>
            <p:ph type="ctrTitle"/>
          </p:nvPr>
        </p:nvSpPr>
        <p:spPr>
          <a:xfrm>
            <a:off x="986118" y="735106"/>
            <a:ext cx="7540322" cy="2928470"/>
          </a:xfrm>
        </p:spPr>
        <p:txBody>
          <a:bodyPr anchor="b">
            <a:normAutofit/>
          </a:bodyPr>
          <a:lstStyle/>
          <a:p>
            <a:pPr algn="l"/>
            <a:r>
              <a:rPr lang="en-US" sz="4200">
                <a:solidFill>
                  <a:srgbClr val="FFFFFF"/>
                </a:solidFill>
              </a:rPr>
              <a:t>Theme 1:  Institutional Access and Benefits</a:t>
            </a:r>
          </a:p>
        </p:txBody>
      </p:sp>
      <p:sp>
        <p:nvSpPr>
          <p:cNvPr id="4" name="Rectangle 1">
            <a:extLst>
              <a:ext uri="{FF2B5EF4-FFF2-40B4-BE49-F238E27FC236}">
                <a16:creationId xmlns:a16="http://schemas.microsoft.com/office/drawing/2014/main" id="{ABEB1072-424A-A1D9-E45C-7694F735D382}"/>
              </a:ext>
            </a:extLst>
          </p:cNvPr>
          <p:cNvSpPr>
            <a:spLocks noGrp="1" noChangeArrowheads="1"/>
          </p:cNvSpPr>
          <p:nvPr>
            <p:ph type="subTitle" idx="1"/>
          </p:nvPr>
        </p:nvSpPr>
        <p:spPr bwMode="auto">
          <a:xfrm>
            <a:off x="1013011" y="4870824"/>
            <a:ext cx="7504463" cy="14582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lvl="0" algn="l" defTabSz="914400" eaLnBrk="0" fontAlgn="base" hangingPunct="0">
              <a:spcBef>
                <a:spcPct val="0"/>
              </a:spcBef>
              <a:spcAft>
                <a:spcPts val="600"/>
              </a:spcAft>
            </a:pPr>
            <a:r>
              <a:rPr lang="en-US" dirty="0">
                <a:latin typeface="Arial" panose="020B0604020202020204" pitchFamily="34" charset="0"/>
                <a:cs typeface="Arial" panose="020B0604020202020204" pitchFamily="34" charset="0"/>
              </a:rPr>
              <a:t>Presenter: Dr. Heinz V. Dreher </a:t>
            </a:r>
            <a:endParaRPr lang="en-US">
              <a:latin typeface="Arial" panose="020B0604020202020204" pitchFamily="34" charset="0"/>
              <a:cs typeface="Arial" panose="020B0604020202020204" pitchFamily="34" charset="0"/>
            </a:endParaRPr>
          </a:p>
          <a:p>
            <a:pPr lvl="0" algn="l" defTabSz="914400" eaLnBrk="0" fontAlgn="base" hangingPunct="0">
              <a:spcBef>
                <a:spcPct val="0"/>
              </a:spcBef>
              <a:spcAft>
                <a:spcPts val="600"/>
              </a:spcAft>
            </a:pPr>
            <a:r>
              <a:rPr kumimoji="0" lang="en-US" altLang="en-US" b="0" i="0" u="none" strike="noStrike" cap="none" normalizeH="0" baseline="0">
                <a:ln>
                  <a:noFill/>
                </a:ln>
                <a:effectLst/>
                <a:latin typeface="Arial" panose="020B0604020202020204" pitchFamily="34" charset="0"/>
              </a:rPr>
              <a:t>Professor Emeritus. Mahogany Creek, Western Australia</a:t>
            </a:r>
          </a:p>
          <a:p>
            <a:pPr lvl="0" algn="l" defTabSz="914400" eaLnBrk="0" fontAlgn="base" hangingPunct="0">
              <a:spcBef>
                <a:spcPct val="0"/>
              </a:spcBef>
              <a:spcAft>
                <a:spcPts val="600"/>
              </a:spcAft>
            </a:pPr>
            <a:r>
              <a:rPr lang="en-US" u="sng" dirty="0">
                <a:hlinkClick r:id="rId2" tooltip="mailto:H.Dreher@outlook.com"/>
              </a:rPr>
              <a:t>H.Dreher@outlook.com</a:t>
            </a:r>
            <a:endParaRPr kumimoji="0" lang="en-US" altLang="en-US" b="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26789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3200" b="1">
                <a:solidFill>
                  <a:srgbClr val="FFFFFF"/>
                </a:solidFill>
              </a:rPr>
              <a:t>Institutional Access and Benefits </a:t>
            </a:r>
            <a:br>
              <a:rPr lang="en-GB" sz="3200" b="1">
                <a:solidFill>
                  <a:srgbClr val="FFFFFF"/>
                </a:solidFill>
              </a:rPr>
            </a:br>
            <a:r>
              <a:rPr lang="en-GB" sz="3200" b="1">
                <a:solidFill>
                  <a:srgbClr val="FFFFFF"/>
                </a:solidFill>
              </a:rPr>
              <a:t>(TH-01)</a:t>
            </a:r>
            <a:r>
              <a:rPr lang="en-AU" sz="3200">
                <a:solidFill>
                  <a:srgbClr val="FFFFFF"/>
                </a:solidFill>
              </a:rPr>
              <a:t> </a:t>
            </a:r>
            <a:endParaRPr lang="en-US" sz="3200">
              <a:solidFill>
                <a:srgbClr val="FFFFFF"/>
              </a:solidFill>
            </a:endParaRPr>
          </a:p>
        </p:txBody>
      </p:sp>
      <p:graphicFrame>
        <p:nvGraphicFramePr>
          <p:cNvPr id="5" name="Content Placeholder 2">
            <a:extLst>
              <a:ext uri="{FF2B5EF4-FFF2-40B4-BE49-F238E27FC236}">
                <a16:creationId xmlns:a16="http://schemas.microsoft.com/office/drawing/2014/main" id="{62637BC4-7CDD-6958-18A0-BF27E699E6A3}"/>
              </a:ext>
            </a:extLst>
          </p:cNvPr>
          <p:cNvGraphicFramePr>
            <a:graphicFrameLocks noGrp="1"/>
          </p:cNvGraphicFramePr>
          <p:nvPr>
            <p:ph idx="1"/>
            <p:extLst>
              <p:ext uri="{D42A27DB-BD31-4B8C-83A1-F6EECF244321}">
                <p14:modId xmlns:p14="http://schemas.microsoft.com/office/powerpoint/2010/main" val="243923894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979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9EE9B8-5A80-662D-7B84-183B556EDA7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787ED-FFEA-944F-4BCA-A42472041C76}"/>
              </a:ext>
            </a:extLst>
          </p:cNvPr>
          <p:cNvSpPr>
            <a:spLocks noGrp="1"/>
          </p:cNvSpPr>
          <p:nvPr>
            <p:ph type="title"/>
          </p:nvPr>
        </p:nvSpPr>
        <p:spPr>
          <a:xfrm>
            <a:off x="439858" y="1683756"/>
            <a:ext cx="2336449" cy="2396359"/>
          </a:xfrm>
        </p:spPr>
        <p:txBody>
          <a:bodyPr anchor="b">
            <a:normAutofit/>
          </a:bodyPr>
          <a:lstStyle/>
          <a:p>
            <a:pPr algn="r"/>
            <a:r>
              <a:rPr lang="en-GB" sz="3500" b="1">
                <a:solidFill>
                  <a:srgbClr val="FFFFFF"/>
                </a:solidFill>
              </a:rPr>
              <a:t>Continued Email Access</a:t>
            </a:r>
            <a:endParaRPr lang="en-US" sz="3500">
              <a:solidFill>
                <a:srgbClr val="FFFFFF"/>
              </a:solidFill>
            </a:endParaRPr>
          </a:p>
        </p:txBody>
      </p:sp>
      <p:graphicFrame>
        <p:nvGraphicFramePr>
          <p:cNvPr id="5" name="Content Placeholder 2">
            <a:extLst>
              <a:ext uri="{FF2B5EF4-FFF2-40B4-BE49-F238E27FC236}">
                <a16:creationId xmlns:a16="http://schemas.microsoft.com/office/drawing/2014/main" id="{46769A0A-366F-60D3-3A75-4B54C4E7C2FA}"/>
              </a:ext>
            </a:extLst>
          </p:cNvPr>
          <p:cNvGraphicFramePr>
            <a:graphicFrameLocks noGrp="1"/>
          </p:cNvGraphicFramePr>
          <p:nvPr>
            <p:ph idx="1"/>
            <p:extLst>
              <p:ext uri="{D42A27DB-BD31-4B8C-83A1-F6EECF244321}">
                <p14:modId xmlns:p14="http://schemas.microsoft.com/office/powerpoint/2010/main" val="344496204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428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B7F3E2-EB1E-31E6-8A4A-5D852CC7F13C}"/>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F74FFB-52F4-BE68-FDB3-77D6443E7B4F}"/>
              </a:ext>
            </a:extLst>
          </p:cNvPr>
          <p:cNvSpPr>
            <a:spLocks noGrp="1"/>
          </p:cNvSpPr>
          <p:nvPr>
            <p:ph type="title"/>
          </p:nvPr>
        </p:nvSpPr>
        <p:spPr>
          <a:xfrm>
            <a:off x="1028697" y="348865"/>
            <a:ext cx="7533018" cy="877729"/>
          </a:xfrm>
        </p:spPr>
        <p:txBody>
          <a:bodyPr anchor="ctr">
            <a:normAutofit/>
          </a:bodyPr>
          <a:lstStyle/>
          <a:p>
            <a:r>
              <a:rPr lang="en-GB" sz="3200" b="1">
                <a:solidFill>
                  <a:srgbClr val="FFFFFF"/>
                </a:solidFill>
              </a:rPr>
              <a:t>Why is continued email access important?</a:t>
            </a:r>
            <a:endParaRPr lang="en-US" sz="3200">
              <a:solidFill>
                <a:srgbClr val="FFFFFF"/>
              </a:solidFill>
            </a:endParaRPr>
          </a:p>
        </p:txBody>
      </p:sp>
      <p:graphicFrame>
        <p:nvGraphicFramePr>
          <p:cNvPr id="20" name="Content Placeholder 2">
            <a:extLst>
              <a:ext uri="{FF2B5EF4-FFF2-40B4-BE49-F238E27FC236}">
                <a16:creationId xmlns:a16="http://schemas.microsoft.com/office/drawing/2014/main" id="{FA53CAC8-D51F-E8FF-5782-CDC895F9DFDC}"/>
              </a:ext>
            </a:extLst>
          </p:cNvPr>
          <p:cNvGraphicFramePr>
            <a:graphicFrameLocks noGrp="1"/>
          </p:cNvGraphicFramePr>
          <p:nvPr>
            <p:ph idx="1"/>
            <p:extLst>
              <p:ext uri="{D42A27DB-BD31-4B8C-83A1-F6EECF244321}">
                <p14:modId xmlns:p14="http://schemas.microsoft.com/office/powerpoint/2010/main" val="2245245389"/>
              </p:ext>
            </p:extLst>
          </p:nvPr>
        </p:nvGraphicFramePr>
        <p:xfrm>
          <a:off x="483042" y="1737361"/>
          <a:ext cx="8478078" cy="504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651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ED2023-D3D8-D142-1683-52D1F811FD65}"/>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DE5A2-4133-230F-97BA-6E7FCFB9937D}"/>
              </a:ext>
            </a:extLst>
          </p:cNvPr>
          <p:cNvSpPr>
            <a:spLocks noGrp="1"/>
          </p:cNvSpPr>
          <p:nvPr>
            <p:ph type="title"/>
          </p:nvPr>
        </p:nvSpPr>
        <p:spPr>
          <a:xfrm>
            <a:off x="439858" y="1683756"/>
            <a:ext cx="2336449" cy="2396359"/>
          </a:xfrm>
        </p:spPr>
        <p:txBody>
          <a:bodyPr anchor="b">
            <a:normAutofit/>
          </a:bodyPr>
          <a:lstStyle/>
          <a:p>
            <a:pPr algn="r"/>
            <a:r>
              <a:rPr lang="en-GB" sz="3500" b="1">
                <a:solidFill>
                  <a:srgbClr val="FFFFFF"/>
                </a:solidFill>
              </a:rPr>
              <a:t>Continued Library and Digital Access</a:t>
            </a:r>
            <a:endParaRPr lang="en-US" sz="3500">
              <a:solidFill>
                <a:srgbClr val="FFFFFF"/>
              </a:solidFill>
            </a:endParaRPr>
          </a:p>
        </p:txBody>
      </p:sp>
      <p:graphicFrame>
        <p:nvGraphicFramePr>
          <p:cNvPr id="23" name="Content Placeholder 2">
            <a:extLst>
              <a:ext uri="{FF2B5EF4-FFF2-40B4-BE49-F238E27FC236}">
                <a16:creationId xmlns:a16="http://schemas.microsoft.com/office/drawing/2014/main" id="{F2712184-FB71-2A0F-0E08-A331A5362D42}"/>
              </a:ext>
            </a:extLst>
          </p:cNvPr>
          <p:cNvGraphicFramePr>
            <a:graphicFrameLocks noGrp="1"/>
          </p:cNvGraphicFramePr>
          <p:nvPr>
            <p:ph idx="1"/>
            <p:extLst>
              <p:ext uri="{D42A27DB-BD31-4B8C-83A1-F6EECF244321}">
                <p14:modId xmlns:p14="http://schemas.microsoft.com/office/powerpoint/2010/main" val="340044780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4396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3818</TotalTime>
  <Words>2253</Words>
  <Application>Microsoft Office PowerPoint</Application>
  <PresentationFormat>On-screen Show (4:3)</PresentationFormat>
  <Paragraphs>235</Paragraphs>
  <Slides>39</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Aptos</vt:lpstr>
      <vt:lpstr>Aptos Display</vt:lpstr>
      <vt:lpstr>Arial</vt:lpstr>
      <vt:lpstr>Arial Nova</vt:lpstr>
      <vt:lpstr>Calibri</vt:lpstr>
      <vt:lpstr>Wingdings</vt:lpstr>
      <vt:lpstr>Office Theme</vt:lpstr>
      <vt:lpstr>1_Office Theme</vt:lpstr>
      <vt:lpstr>2_Office Theme</vt:lpstr>
      <vt:lpstr>E-Collaboration of Associations of Retired Professors to Accelerate Cross-Border E-Collaboration of their Members</vt:lpstr>
      <vt:lpstr>RPAN - Retired Professors Associations Network</vt:lpstr>
      <vt:lpstr>Background to Today’s Presentation</vt:lpstr>
      <vt:lpstr>Qualitative Methods</vt:lpstr>
      <vt:lpstr>Theme 1:  Institutional Access and Benefits</vt:lpstr>
      <vt:lpstr>Institutional Access and Benefits  (TH-01) </vt:lpstr>
      <vt:lpstr>Continued Email Access</vt:lpstr>
      <vt:lpstr>Why is continued email access important?</vt:lpstr>
      <vt:lpstr>Continued Library and Digital Access</vt:lpstr>
      <vt:lpstr>IT Support and Software Access</vt:lpstr>
      <vt:lpstr>Concluding Points</vt:lpstr>
      <vt:lpstr>Moving Forward</vt:lpstr>
      <vt:lpstr>Theme 2: Research Grants &amp; Funding</vt:lpstr>
      <vt:lpstr>Maintaining ties with the Academy and Profession through Continued Research &amp; Teaching</vt:lpstr>
      <vt:lpstr>Theme 3: Academic &amp; Professional Engagement</vt:lpstr>
      <vt:lpstr>Possible Activities Academic and Professional Engagement</vt:lpstr>
      <vt:lpstr>Theme 4:  Global Networking &amp; Collaboration</vt:lpstr>
      <vt:lpstr>Goal</vt:lpstr>
      <vt:lpstr>What we have done to date:</vt:lpstr>
      <vt:lpstr>What other associations are available to connect with:  </vt:lpstr>
      <vt:lpstr> Establish a “sister city” approach with a sister higher education retiree associations </vt:lpstr>
      <vt:lpstr>How do we connect  </vt:lpstr>
      <vt:lpstr>Conferences </vt:lpstr>
      <vt:lpstr>Theme 5:  Communications &amp; Knowledge Sharing</vt:lpstr>
      <vt:lpstr>Retired professors' associations can play a valuable role in preserving expertise, fostering lifelong learning, mentoring younger academics, and maintaining professional networks.   Effective communication and knowledge-sharing strategies often combine traditional and digital approaches. </vt:lpstr>
      <vt:lpstr>Communication Channels</vt:lpstr>
      <vt:lpstr>Communication Channels  (cont.)</vt:lpstr>
      <vt:lpstr>Knowledge-Sharing Mechanisms</vt:lpstr>
      <vt:lpstr>Collaborative Activities</vt:lpstr>
      <vt:lpstr>Interlinking the website to the websites of partner associations</vt:lpstr>
      <vt:lpstr>Example structure</vt:lpstr>
      <vt:lpstr>Theme 6:  Community, Health, &amp; Support</vt:lpstr>
      <vt:lpstr>Community, Health &amp; Support</vt:lpstr>
      <vt:lpstr>The role of the RPAN</vt:lpstr>
      <vt:lpstr>Key activities identified:  caregiver support groups, vaccination clinics, volunteer service-learning, and campus wide event notifications. </vt:lpstr>
      <vt:lpstr>Theme 7:  Organizational Advocacy &amp; Growth</vt:lpstr>
      <vt:lpstr>Call for Contributions</vt:lpstr>
      <vt:lpstr>A sample vignette: </vt:lpstr>
      <vt:lpstr>Thank you!</vt:lpstr>
    </vt:vector>
  </TitlesOfParts>
  <Company>Curtin Business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Influences of the School of Information Systems -</dc:title>
  <dc:creator>H D</dc:creator>
  <cp:lastModifiedBy>Jože Gričar</cp:lastModifiedBy>
  <cp:revision>222</cp:revision>
  <cp:lastPrinted>2013-02-17T04:55:23Z</cp:lastPrinted>
  <dcterms:created xsi:type="dcterms:W3CDTF">2013-02-13T01:26:11Z</dcterms:created>
  <dcterms:modified xsi:type="dcterms:W3CDTF">2026-06-18T04:47:26Z</dcterms:modified>
</cp:coreProperties>
</file>