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3D1522-8B5F-4351-BEFD-C9A32B9D2743}" v="1" dt="2026-04-09T07:24:59.3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89" d="100"/>
          <a:sy n="89" d="100"/>
        </p:scale>
        <p:origin x="26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4B76ED3-D12B-3BF5-4420-54A6324AC3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400" y="7239000"/>
            <a:ext cx="6658652" cy="16002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6543F3C-D3F9-3DDD-E1DA-AA3A78887F44}"/>
              </a:ext>
            </a:extLst>
          </p:cNvPr>
          <p:cNvSpPr txBox="1"/>
          <p:nvPr/>
        </p:nvSpPr>
        <p:spPr>
          <a:xfrm>
            <a:off x="1928867" y="1026164"/>
            <a:ext cx="12398266" cy="38472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/>
              <a:t>Eric Hockert</a:t>
            </a:r>
          </a:p>
          <a:p>
            <a:endParaRPr lang="en-US" sz="2800" u="sng" dirty="0"/>
          </a:p>
          <a:p>
            <a:r>
              <a:rPr lang="en-US" sz="2800" u="sng" dirty="0"/>
              <a:t>President</a:t>
            </a:r>
            <a:r>
              <a:rPr lang="en-US" sz="2800" dirty="0"/>
              <a:t>, Association of Retirement Organizations in Higher Education (AROHE.org)</a:t>
            </a:r>
          </a:p>
          <a:p>
            <a:endParaRPr lang="en-US" sz="2800" dirty="0"/>
          </a:p>
          <a:p>
            <a:r>
              <a:rPr lang="en-US" sz="2800" u="sng" dirty="0"/>
              <a:t>Past-President</a:t>
            </a:r>
            <a:r>
              <a:rPr lang="en-US" sz="2800" dirty="0"/>
              <a:t>, University of Minnesota Retirees Association (UMRA.umn.edu)</a:t>
            </a:r>
          </a:p>
          <a:p>
            <a:endParaRPr lang="en-US" sz="2800" dirty="0"/>
          </a:p>
          <a:p>
            <a:pPr algn="ctr"/>
            <a:r>
              <a:rPr lang="en-US" sz="2800" dirty="0"/>
              <a:t>ehockert@alumni.umn.edu</a:t>
            </a:r>
          </a:p>
          <a:p>
            <a:pPr algn="ctr"/>
            <a:r>
              <a:rPr lang="en-US" sz="2800" dirty="0"/>
              <a:t>erichockert@arohe.org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01A2B2-5EC9-06AB-B5D0-B676CB4D6C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6200" y="6705600"/>
            <a:ext cx="6705601" cy="19313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D4A6EDB-D13E-01C9-E82B-15FC6B1D70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8251" y="4800600"/>
            <a:ext cx="11239498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927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6ACC835CD0A354FA90A155F4AAEBA57" ma:contentTypeVersion="8" ma:contentTypeDescription="Ustvari nov dokument." ma:contentTypeScope="" ma:versionID="dbdc28c357f7f4151f926d76ff1da857">
  <xsd:schema xmlns:xsd="http://www.w3.org/2001/XMLSchema" xmlns:xs="http://www.w3.org/2001/XMLSchema" xmlns:p="http://schemas.microsoft.com/office/2006/metadata/properties" xmlns:ns3="18d30054-2c74-477e-bdcd-72cebc238578" targetNamespace="http://schemas.microsoft.com/office/2006/metadata/properties" ma:root="true" ma:fieldsID="6c2e5d9e7103aedf7b972a8cea5158ef" ns3:_="">
    <xsd:import namespace="18d30054-2c74-477e-bdcd-72cebc23857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SearchProperties" minOccurs="0"/>
                <xsd:element ref="ns3:MediaServiceObjectDetectorVersions" minOccurs="0"/>
                <xsd:element ref="ns3:MediaServiceDateTaken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d30054-2c74-477e-bdcd-72cebc2385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_activity" ma:index="15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18d30054-2c74-477e-bdcd-72cebc238578" xsi:nil="true"/>
  </documentManagement>
</p:properties>
</file>

<file path=customXml/itemProps1.xml><?xml version="1.0" encoding="utf-8"?>
<ds:datastoreItem xmlns:ds="http://schemas.openxmlformats.org/officeDocument/2006/customXml" ds:itemID="{8824193E-F9CF-4CB8-B297-CAA8713BBD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8d30054-2c74-477e-bdcd-72cebc2385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56243C0-775F-4CC6-B30D-D82625284FA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D8466D7-10A2-4C6B-BEAB-F10B147993C9}">
  <ds:schemaRefs>
    <ds:schemaRef ds:uri="http://www.w3.org/XML/1998/namespace"/>
    <ds:schemaRef ds:uri="http://purl.org/dc/dcmitype/"/>
    <ds:schemaRef ds:uri="http://purl.org/dc/terms/"/>
    <ds:schemaRef ds:uri="http://schemas.microsoft.com/office/2006/documentManagement/types"/>
    <ds:schemaRef ds:uri="18d30054-2c74-477e-bdcd-72cebc238578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42</Words>
  <Application>Microsoft Office PowerPoint</Application>
  <PresentationFormat>Custom</PresentationFormat>
  <Paragraphs>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Joze</dc:creator>
  <cp:lastModifiedBy>Jože Gričar</cp:lastModifiedBy>
  <cp:revision>3</cp:revision>
  <dcterms:created xsi:type="dcterms:W3CDTF">2006-08-16T00:00:00Z</dcterms:created>
  <dcterms:modified xsi:type="dcterms:W3CDTF">2026-04-09T07:24:59Z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0x01010096ACC835CD0A354FA90A155F4AAEBA57</vt:lpwstr>
  </property>
</Properties>
</file>