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88D1F4-8D3C-4C47-A5C0-C4B3523FA734}" type="datetimeFigureOut">
              <a:rPr lang="sl-SI" smtClean="0"/>
              <a:t>13.9.2016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4673E5-85AF-4114-8FD5-D93F09838E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09227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4673E5-85AF-4114-8FD5-D93F09838E28}" type="slidenum">
              <a:rPr lang="sl-SI" smtClean="0"/>
              <a:t>1</a:t>
            </a:fld>
            <a:endParaRPr 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28" name="Ograda datum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0CC5019-A6A8-4D47-8F10-75B69DEA86DF}" type="datetimeFigureOut">
              <a:rPr lang="sl-SI" smtClean="0"/>
              <a:pPr/>
              <a:t>13.9.2016</a:t>
            </a:fld>
            <a:endParaRPr lang="sl-SI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l-SI"/>
          </a:p>
        </p:txBody>
      </p:sp>
      <p:sp>
        <p:nvSpPr>
          <p:cNvPr id="10" name="Pravokotni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otni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Pravokotni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avokotni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ven konek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aven konek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aven konek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ven konek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ven konek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aven konek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Pravokotni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Ograda številke diapoz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92919F3-5EFF-4AC5-98DB-5C824BBD13B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C5019-A6A8-4D47-8F10-75B69DEA86DF}" type="datetimeFigureOut">
              <a:rPr lang="sl-SI" smtClean="0"/>
              <a:pPr/>
              <a:t>13.9.2016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19F3-5EFF-4AC5-98DB-5C824BBD13B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C5019-A6A8-4D47-8F10-75B69DEA86DF}" type="datetimeFigureOut">
              <a:rPr lang="sl-SI" smtClean="0"/>
              <a:pPr/>
              <a:t>13.9.2016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19F3-5EFF-4AC5-98DB-5C824BBD13B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8" name="Ograda vsebine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0CC5019-A6A8-4D47-8F10-75B69DEA86DF}" type="datetimeFigureOut">
              <a:rPr lang="sl-SI" smtClean="0"/>
              <a:pPr/>
              <a:t>13.9.2016</a:t>
            </a:fld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92919F3-5EFF-4AC5-98DB-5C824BBD13B0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0CC5019-A6A8-4D47-8F10-75B69DEA86DF}" type="datetimeFigureOut">
              <a:rPr lang="sl-SI" smtClean="0"/>
              <a:pPr/>
              <a:t>13.9.2016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l-SI"/>
          </a:p>
        </p:txBody>
      </p:sp>
      <p:sp>
        <p:nvSpPr>
          <p:cNvPr id="9" name="Pravokotni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otni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avokotni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otni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ven konek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aven konek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ven konek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ven konek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aven konek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ravokotni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aven konek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92919F3-5EFF-4AC5-98DB-5C824BBD13B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C5019-A6A8-4D47-8F10-75B69DEA86DF}" type="datetimeFigureOut">
              <a:rPr lang="sl-SI" smtClean="0"/>
              <a:pPr/>
              <a:t>13.9.2016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19F3-5EFF-4AC5-98DB-5C824BBD13B0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9" name="Ograda vsebine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C5019-A6A8-4D47-8F10-75B69DEA86DF}" type="datetimeFigureOut">
              <a:rPr lang="sl-SI" smtClean="0"/>
              <a:pPr/>
              <a:t>13.9.2016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19F3-5EFF-4AC5-98DB-5C824BBD13B0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3" name="Ograda vsebine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2" name="Ograda besedila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14" name="Ograda besedila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6" name="Ograda datum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0CC5019-A6A8-4D47-8F10-75B69DEA86DF}" type="datetimeFigureOut">
              <a:rPr lang="sl-SI" smtClean="0"/>
              <a:pPr/>
              <a:t>13.9.2016</a:t>
            </a:fld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92919F3-5EFF-4AC5-98DB-5C824BBD13B0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C5019-A6A8-4D47-8F10-75B69DEA86DF}" type="datetimeFigureOut">
              <a:rPr lang="sl-SI" smtClean="0"/>
              <a:pPr/>
              <a:t>13.9.2016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19F3-5EFF-4AC5-98DB-5C824BBD13B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ven konek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8" name="Raven konek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aven konek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aven konek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ravokotni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ven konek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Ograda vsebine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21" name="Ograda datum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0CC5019-A6A8-4D47-8F10-75B69DEA86DF}" type="datetimeFigureOut">
              <a:rPr lang="sl-SI" smtClean="0"/>
              <a:pPr/>
              <a:t>13.9.2016</a:t>
            </a:fld>
            <a:endParaRPr lang="sl-SI"/>
          </a:p>
        </p:txBody>
      </p:sp>
      <p:sp>
        <p:nvSpPr>
          <p:cNvPr id="22" name="Ograda številke diapoz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92919F3-5EFF-4AC5-98DB-5C824BBD13B0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3" name="Ograda no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aven konek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10" name="Raven konek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Pravokotni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aven konek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aven konek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aven konek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Ograda datum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0CC5019-A6A8-4D47-8F10-75B69DEA86DF}" type="datetimeFigureOut">
              <a:rPr lang="sl-SI" smtClean="0"/>
              <a:pPr/>
              <a:t>13.9.2016</a:t>
            </a:fld>
            <a:endParaRPr lang="sl-SI"/>
          </a:p>
        </p:txBody>
      </p:sp>
      <p:sp>
        <p:nvSpPr>
          <p:cNvPr id="18" name="Ograda številke diapoz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92919F3-5EFF-4AC5-98DB-5C824BBD13B0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1" name="Ograda no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aven konek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Ograda naslova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0CC5019-A6A8-4D47-8F10-75B69DEA86DF}" type="datetimeFigureOut">
              <a:rPr lang="sl-SI" smtClean="0"/>
              <a:pPr/>
              <a:t>13.9.2016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7" name="Raven konek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aven konek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kotni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ven konek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92919F3-5EFF-4AC5-98DB-5C824BBD13B0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 idx="4294967295"/>
          </p:nvPr>
        </p:nvSpPr>
        <p:spPr>
          <a:xfrm>
            <a:off x="2971800" y="3124200"/>
            <a:ext cx="6172200" cy="1893888"/>
          </a:xfrm>
        </p:spPr>
        <p:txBody>
          <a:bodyPr>
            <a:normAutofit/>
          </a:bodyPr>
          <a:lstStyle/>
          <a:p>
            <a:r>
              <a:rPr lang="sl-SI" dirty="0" smtClean="0"/>
              <a:t>GEA CONSULT d.o.o.</a:t>
            </a:r>
            <a:br>
              <a:rPr lang="sl-SI" dirty="0" smtClean="0"/>
            </a:br>
            <a:r>
              <a:rPr lang="sl-SI" dirty="0" err="1" smtClean="0"/>
              <a:t>Engineering</a:t>
            </a:r>
            <a:r>
              <a:rPr lang="sl-SI" dirty="0" smtClean="0"/>
              <a:t>, </a:t>
            </a:r>
            <a:r>
              <a:rPr lang="sl-SI" dirty="0" err="1" smtClean="0"/>
              <a:t>design</a:t>
            </a:r>
            <a:r>
              <a:rPr lang="sl-SI" dirty="0" smtClean="0"/>
              <a:t> </a:t>
            </a:r>
            <a:r>
              <a:rPr lang="sl-SI" dirty="0" err="1" smtClean="0"/>
              <a:t>and</a:t>
            </a:r>
            <a:r>
              <a:rPr lang="sl-SI" dirty="0" smtClean="0"/>
              <a:t> </a:t>
            </a:r>
            <a:r>
              <a:rPr lang="sl-SI" dirty="0" err="1" smtClean="0"/>
              <a:t>consulting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4294967295"/>
          </p:nvPr>
        </p:nvSpPr>
        <p:spPr>
          <a:xfrm>
            <a:off x="2971800" y="5003800"/>
            <a:ext cx="6172200" cy="1371600"/>
          </a:xfrm>
        </p:spPr>
        <p:txBody>
          <a:bodyPr/>
          <a:lstStyle/>
          <a:p>
            <a:r>
              <a:rPr lang="sl-SI" dirty="0" err="1" smtClean="0"/>
              <a:t>established</a:t>
            </a:r>
            <a:r>
              <a:rPr lang="sl-SI" dirty="0" smtClean="0"/>
              <a:t> 1996 (1994)</a:t>
            </a:r>
          </a:p>
          <a:p>
            <a:r>
              <a:rPr lang="sl-SI" dirty="0" err="1" smtClean="0"/>
              <a:t>employee</a:t>
            </a:r>
            <a:r>
              <a:rPr lang="sl-SI" dirty="0" smtClean="0"/>
              <a:t> 6 – 12</a:t>
            </a:r>
          </a:p>
          <a:p>
            <a:r>
              <a:rPr lang="sl-SI" dirty="0" err="1" smtClean="0"/>
              <a:t>income</a:t>
            </a:r>
            <a:r>
              <a:rPr lang="sl-SI" dirty="0" smtClean="0"/>
              <a:t> 0,5 – 1,0 mio EUR</a:t>
            </a:r>
            <a:endParaRPr lang="sl-SI" dirty="0"/>
          </a:p>
        </p:txBody>
      </p:sp>
      <p:pic>
        <p:nvPicPr>
          <p:cNvPr id="6" name="Slika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620688"/>
            <a:ext cx="341947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 descr="C:\Users\joze\AppData\Local\Microsoft\Windows\INetCache\Content.Word\gradpisec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40" y="1517357"/>
            <a:ext cx="5760720" cy="3823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DESIGN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457200" y="2132856"/>
            <a:ext cx="8229600" cy="424847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sl-SI" dirty="0" smtClean="0"/>
              <a:t>- </a:t>
            </a:r>
            <a:r>
              <a:rPr lang="sl-SI" dirty="0" err="1" smtClean="0"/>
              <a:t>reconstructions</a:t>
            </a:r>
            <a:r>
              <a:rPr lang="sl-SI" dirty="0" smtClean="0"/>
              <a:t>, </a:t>
            </a:r>
            <a:r>
              <a:rPr lang="sl-SI" dirty="0" err="1" smtClean="0"/>
              <a:t>restoration</a:t>
            </a:r>
            <a:r>
              <a:rPr lang="sl-SI" dirty="0" smtClean="0"/>
              <a:t> (</a:t>
            </a:r>
            <a:r>
              <a:rPr lang="sl-SI" dirty="0" err="1" smtClean="0"/>
              <a:t>castles</a:t>
            </a:r>
            <a:r>
              <a:rPr lang="sl-SI" dirty="0" smtClean="0"/>
              <a:t> – </a:t>
            </a:r>
            <a:r>
              <a:rPr lang="sl-SI" dirty="0" err="1" smtClean="0"/>
              <a:t>Jable</a:t>
            </a:r>
            <a:r>
              <a:rPr lang="sl-SI" dirty="0" smtClean="0"/>
              <a:t>, Turjak, Snežnik, </a:t>
            </a:r>
            <a:r>
              <a:rPr lang="sl-SI" dirty="0" err="1" smtClean="0"/>
              <a:t>Rajhenburg</a:t>
            </a:r>
            <a:r>
              <a:rPr lang="sl-SI" dirty="0" smtClean="0"/>
              <a:t>, Pišece, Radovljica, </a:t>
            </a:r>
            <a:r>
              <a:rPr lang="sl-SI" dirty="0" err="1" smtClean="0"/>
              <a:t>Strmol</a:t>
            </a:r>
            <a:r>
              <a:rPr lang="sl-SI" dirty="0" smtClean="0"/>
              <a:t>, …)</a:t>
            </a:r>
          </a:p>
          <a:p>
            <a:pPr algn="ctr">
              <a:buNone/>
            </a:pPr>
            <a:r>
              <a:rPr lang="sl-SI" dirty="0" smtClean="0"/>
              <a:t>- </a:t>
            </a:r>
            <a:r>
              <a:rPr lang="sl-SI" dirty="0" err="1" smtClean="0"/>
              <a:t>business</a:t>
            </a:r>
            <a:r>
              <a:rPr lang="sl-SI" dirty="0" smtClean="0"/>
              <a:t> </a:t>
            </a:r>
            <a:r>
              <a:rPr lang="sl-SI" dirty="0" err="1" smtClean="0"/>
              <a:t>facilities</a:t>
            </a:r>
            <a:r>
              <a:rPr lang="sl-SI" dirty="0" smtClean="0"/>
              <a:t> (Radovljica športni park)</a:t>
            </a:r>
          </a:p>
          <a:p>
            <a:pPr algn="ctr">
              <a:buNone/>
            </a:pPr>
            <a:r>
              <a:rPr lang="sl-SI" dirty="0" smtClean="0"/>
              <a:t>- </a:t>
            </a:r>
            <a:r>
              <a:rPr lang="sl-SI" dirty="0" err="1" smtClean="0"/>
              <a:t>facilities</a:t>
            </a:r>
            <a:r>
              <a:rPr lang="sl-SI" dirty="0" smtClean="0"/>
              <a:t> </a:t>
            </a:r>
            <a:r>
              <a:rPr lang="sl-SI" dirty="0" err="1" smtClean="0"/>
              <a:t>for</a:t>
            </a:r>
            <a:r>
              <a:rPr lang="sl-SI" dirty="0" smtClean="0"/>
              <a:t> </a:t>
            </a:r>
            <a:r>
              <a:rPr lang="sl-SI" dirty="0" err="1" smtClean="0"/>
              <a:t>education</a:t>
            </a:r>
            <a:r>
              <a:rPr lang="sl-SI" dirty="0" smtClean="0"/>
              <a:t> (MIC Škofja Loka)</a:t>
            </a:r>
          </a:p>
          <a:p>
            <a:pPr algn="ctr">
              <a:buNone/>
            </a:pPr>
            <a:r>
              <a:rPr lang="sl-SI" dirty="0" smtClean="0"/>
              <a:t>- </a:t>
            </a:r>
            <a:r>
              <a:rPr lang="sl-SI" dirty="0" err="1" smtClean="0"/>
              <a:t>construction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dwellings</a:t>
            </a:r>
            <a:r>
              <a:rPr lang="sl-SI" dirty="0" smtClean="0"/>
              <a:t> (</a:t>
            </a:r>
            <a:r>
              <a:rPr lang="sl-SI" dirty="0" err="1" smtClean="0"/>
              <a:t>private</a:t>
            </a:r>
            <a:r>
              <a:rPr lang="sl-SI" dirty="0" smtClean="0"/>
              <a:t> </a:t>
            </a:r>
            <a:r>
              <a:rPr lang="sl-SI" dirty="0" err="1" smtClean="0"/>
              <a:t>houses</a:t>
            </a:r>
            <a:r>
              <a:rPr lang="sl-SI" dirty="0" smtClean="0"/>
              <a:t>)</a:t>
            </a:r>
          </a:p>
          <a:p>
            <a:pPr algn="ctr">
              <a:buFontTx/>
              <a:buChar char="-"/>
            </a:pPr>
            <a:r>
              <a:rPr lang="sl-SI" dirty="0" err="1" smtClean="0"/>
              <a:t>traffic</a:t>
            </a:r>
            <a:r>
              <a:rPr lang="sl-SI" dirty="0" smtClean="0"/>
              <a:t> </a:t>
            </a:r>
            <a:r>
              <a:rPr lang="sl-SI" dirty="0" err="1" smtClean="0"/>
              <a:t>calming</a:t>
            </a:r>
            <a:r>
              <a:rPr lang="sl-SI" dirty="0" smtClean="0"/>
              <a:t> (Reteče, …)</a:t>
            </a:r>
          </a:p>
          <a:p>
            <a:pPr algn="ctr">
              <a:buFontTx/>
              <a:buChar char="-"/>
            </a:pPr>
            <a:r>
              <a:rPr lang="sl-SI" dirty="0" smtClean="0"/>
              <a:t>… </a:t>
            </a:r>
          </a:p>
        </p:txBody>
      </p:sp>
      <p:pic>
        <p:nvPicPr>
          <p:cNvPr id="4" name="Slika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116632"/>
            <a:ext cx="341947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864096"/>
          </a:xfrm>
        </p:spPr>
        <p:txBody>
          <a:bodyPr>
            <a:normAutofit/>
          </a:bodyPr>
          <a:lstStyle/>
          <a:p>
            <a:r>
              <a:rPr lang="en-US" dirty="0" smtClean="0"/>
              <a:t>A SUPERVISOR IN THE CONSTRUCTION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pPr algn="ctr">
              <a:buNone/>
            </a:pPr>
            <a:r>
              <a:rPr lang="sl-SI" dirty="0" smtClean="0"/>
              <a:t>- </a:t>
            </a:r>
            <a:r>
              <a:rPr lang="sl-SI" dirty="0" err="1" smtClean="0"/>
              <a:t>reconstructions</a:t>
            </a:r>
            <a:r>
              <a:rPr lang="sl-SI" dirty="0" smtClean="0"/>
              <a:t>, </a:t>
            </a:r>
            <a:r>
              <a:rPr lang="sl-SI" dirty="0" err="1" smtClean="0"/>
              <a:t>restoration</a:t>
            </a:r>
            <a:r>
              <a:rPr lang="sl-SI" dirty="0" smtClean="0"/>
              <a:t> (</a:t>
            </a:r>
            <a:r>
              <a:rPr lang="sl-SI" dirty="0" err="1" smtClean="0"/>
              <a:t>castles</a:t>
            </a:r>
            <a:r>
              <a:rPr lang="sl-SI" dirty="0" smtClean="0"/>
              <a:t>, </a:t>
            </a:r>
            <a:r>
              <a:rPr lang="sl-SI" dirty="0" err="1" smtClean="0"/>
              <a:t>National</a:t>
            </a:r>
            <a:r>
              <a:rPr lang="sl-SI" dirty="0" smtClean="0"/>
              <a:t> </a:t>
            </a:r>
            <a:r>
              <a:rPr lang="sl-SI" dirty="0" err="1" smtClean="0"/>
              <a:t>galery</a:t>
            </a:r>
            <a:r>
              <a:rPr lang="sl-SI" dirty="0" smtClean="0"/>
              <a:t>, …</a:t>
            </a:r>
          </a:p>
          <a:p>
            <a:pPr algn="ctr">
              <a:buNone/>
            </a:pPr>
            <a:r>
              <a:rPr lang="sl-SI" dirty="0" smtClean="0"/>
              <a:t>- </a:t>
            </a:r>
            <a:r>
              <a:rPr lang="sl-SI" dirty="0" err="1" smtClean="0"/>
              <a:t>business</a:t>
            </a:r>
            <a:r>
              <a:rPr lang="sl-SI" dirty="0" smtClean="0"/>
              <a:t> </a:t>
            </a:r>
            <a:r>
              <a:rPr lang="sl-SI" dirty="0" err="1" smtClean="0"/>
              <a:t>facilities</a:t>
            </a:r>
            <a:r>
              <a:rPr lang="sl-SI" dirty="0" smtClean="0"/>
              <a:t> (</a:t>
            </a:r>
            <a:r>
              <a:rPr lang="sl-SI" dirty="0" err="1" smtClean="0"/>
              <a:t>Panplast</a:t>
            </a:r>
            <a:r>
              <a:rPr lang="sl-SI" dirty="0" smtClean="0"/>
              <a:t> Logatec, </a:t>
            </a:r>
            <a:r>
              <a:rPr lang="sl-SI" dirty="0" err="1" smtClean="0"/>
              <a:t>Viro</a:t>
            </a:r>
            <a:r>
              <a:rPr lang="sl-SI" dirty="0" smtClean="0"/>
              <a:t>…)</a:t>
            </a:r>
          </a:p>
          <a:p>
            <a:pPr algn="ctr">
              <a:buNone/>
            </a:pPr>
            <a:r>
              <a:rPr lang="sl-SI" dirty="0" smtClean="0"/>
              <a:t>- </a:t>
            </a:r>
            <a:r>
              <a:rPr lang="sl-SI" dirty="0" err="1" smtClean="0"/>
              <a:t>facilities</a:t>
            </a:r>
            <a:r>
              <a:rPr lang="sl-SI" dirty="0" smtClean="0"/>
              <a:t> </a:t>
            </a:r>
            <a:r>
              <a:rPr lang="sl-SI" dirty="0" err="1" smtClean="0"/>
              <a:t>for</a:t>
            </a:r>
            <a:r>
              <a:rPr lang="sl-SI" dirty="0" smtClean="0"/>
              <a:t> </a:t>
            </a:r>
            <a:r>
              <a:rPr lang="sl-SI" dirty="0" err="1" smtClean="0"/>
              <a:t>education</a:t>
            </a:r>
            <a:r>
              <a:rPr lang="sl-SI" dirty="0" smtClean="0"/>
              <a:t> (ZRC SAZU </a:t>
            </a:r>
            <a:r>
              <a:rPr lang="sl-SI" dirty="0" err="1" smtClean="0"/>
              <a:t>Laboratories</a:t>
            </a:r>
            <a:r>
              <a:rPr lang="sl-SI" dirty="0" smtClean="0"/>
              <a:t> Ig)</a:t>
            </a:r>
          </a:p>
          <a:p>
            <a:pPr algn="ctr">
              <a:buNone/>
            </a:pPr>
            <a:r>
              <a:rPr lang="sl-SI" dirty="0" smtClean="0"/>
              <a:t>- </a:t>
            </a:r>
            <a:r>
              <a:rPr lang="sl-SI" dirty="0" err="1" smtClean="0"/>
              <a:t>construction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dwellings</a:t>
            </a:r>
            <a:r>
              <a:rPr lang="sl-SI" dirty="0" smtClean="0"/>
              <a:t> (Stanovanjski sklad RS – 104 </a:t>
            </a:r>
            <a:r>
              <a:rPr lang="sl-SI" dirty="0" err="1" smtClean="0"/>
              <a:t>flats</a:t>
            </a:r>
            <a:r>
              <a:rPr lang="sl-SI" dirty="0" smtClean="0"/>
              <a:t>, Ljubljana Brdo)</a:t>
            </a:r>
          </a:p>
          <a:p>
            <a:pPr>
              <a:buNone/>
            </a:pPr>
            <a:endParaRPr lang="sl-SI" dirty="0"/>
          </a:p>
        </p:txBody>
      </p:sp>
      <p:pic>
        <p:nvPicPr>
          <p:cNvPr id="4" name="Slika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260648"/>
            <a:ext cx="341947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ltana">
  <a:themeElements>
    <a:clrScheme name="Altan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ltan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ltan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2000</TotalTime>
  <Words>124</Words>
  <Application>Microsoft Office PowerPoint</Application>
  <PresentationFormat>On-screen Show (4:3)</PresentationFormat>
  <Paragraphs>17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Altana</vt:lpstr>
      <vt:lpstr>GEA CONSULT d.o.o. Engineering, design and consulting</vt:lpstr>
      <vt:lpstr>PowerPoint Presentation</vt:lpstr>
      <vt:lpstr> DESIGN</vt:lpstr>
      <vt:lpstr>A SUPERVISOR IN THE CONSTRUCTION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GEA CONSULT d.o.o.</dc:title>
  <dc:creator>joze</dc:creator>
  <cp:lastModifiedBy>Joze Gricar</cp:lastModifiedBy>
  <cp:revision>15</cp:revision>
  <dcterms:created xsi:type="dcterms:W3CDTF">2016-09-11T18:19:30Z</dcterms:created>
  <dcterms:modified xsi:type="dcterms:W3CDTF">2016-09-13T17:13:12Z</dcterms:modified>
</cp:coreProperties>
</file>