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203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09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ročno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Prostoročno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sp>
        <p:nvSpPr>
          <p:cNvPr id="30" name="Ograda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19" name="Ograda no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7" name="Ograda številke diapoz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ročno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rostoročno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8" name="Ograda številke diapoz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9" name="Ograda no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ročno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rostoročno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Ograda naslova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0" name="Ograda besedila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CFAF776-B8FF-4C42-ADF1-BAC731B904FB}" type="datetimeFigureOut">
              <a:rPr lang="sl-SI" smtClean="0"/>
              <a:pPr/>
              <a:t>25. 05. 2019</a:t>
            </a:fld>
            <a:endParaRPr lang="sl-SI"/>
          </a:p>
        </p:txBody>
      </p:sp>
      <p:sp>
        <p:nvSpPr>
          <p:cNvPr id="22" name="Ograda no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AE93526-C2F4-465E-9179-81DA29F8CC21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AKADEMIJA NOVO MESTO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22.05.2019</a:t>
            </a:r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kip-rastoce-dekli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8286776" cy="4637034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571604" y="5786454"/>
            <a:ext cx="6032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Gimnazijka z Rastočo knjigo – Gimnazija Novo mesto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14290"/>
            <a:ext cx="3514744" cy="5281719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071802" y="6143644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Lučka z Rastočo knjigo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rastoca_knjiga_os_veliki_gaber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357166"/>
            <a:ext cx="6808661" cy="457203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214414" y="5500702"/>
            <a:ext cx="669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Gabrovčanka z Rastočo knjigo – Osnovna šola Veliki Gaber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AKR_17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8429652" cy="4959445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428728" y="5929330"/>
            <a:ext cx="6506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Krkina deklica z Rastočo knjigo z generalnim direktorjem </a:t>
            </a:r>
          </a:p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Krke d.d. Novo mesto in z dvema mladima sodelavcema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_z3445454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42852"/>
            <a:ext cx="7731180" cy="5798385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928794" y="6143644"/>
            <a:ext cx="542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Topličanka z Rastočo knjigo – Dolenjske toplice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eklica z rastočo knji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142852"/>
            <a:ext cx="4429156" cy="4692006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143108" y="5500702"/>
            <a:ext cx="4711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Deklica z Rastočo knjigo,Ljubljana Navje,</a:t>
            </a:r>
          </a:p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Park rastoče knjige v Ljubljani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index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428604"/>
            <a:ext cx="7660024" cy="430396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428860" y="5286388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Deklica z Rastočo knjigo - razmišljanje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2505_2_2015_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357166"/>
            <a:ext cx="7620000" cy="5076825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214414" y="5857892"/>
            <a:ext cx="6596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Deklica z Rastočo knjigo in Združene Rastoče knjige sveta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2505_2_2015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85728"/>
            <a:ext cx="7620000" cy="5076825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285852" y="6000768"/>
            <a:ext cx="5929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Deklica z </a:t>
            </a:r>
            <a:r>
              <a:rPr lang="sl-SI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astočo knjigo in Rastoča knjiga Slovenije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brusni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285728"/>
            <a:ext cx="4161200" cy="471490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714612" y="5572140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Brusničanka z Rastočo knjigo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SC_1047-e14772316842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214290"/>
            <a:ext cx="3420478" cy="5149934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857488" y="6000768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Šmihelčanka z Rastočo knjigo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PARK RASTOČE KNJIGE NOVO MESTO++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428604"/>
            <a:ext cx="6491293" cy="4865761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143240" y="5929330"/>
            <a:ext cx="319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Rastoča knjiga Novo mesto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IMG_25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428604"/>
            <a:ext cx="7620000" cy="5080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000364" y="6000768"/>
            <a:ext cx="3352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Buška </a:t>
            </a:r>
            <a:r>
              <a:rPr lang="sl-SI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čeča</a:t>
            </a:r>
            <a:r>
              <a:rPr lang="sl-SI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z Rastočo knjigo</a:t>
            </a:r>
            <a:endParaRPr lang="sl-SI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hnika">
  <a:themeElements>
    <a:clrScheme name="Livarn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Tehnika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hni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63</TotalTime>
  <Words>102</Words>
  <Application>Microsoft Office PowerPoint</Application>
  <PresentationFormat>On-screen Show (4:3)</PresentationFormat>
  <Paragraphs>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Franklin Gothic Book</vt:lpstr>
      <vt:lpstr>Wingdings 2</vt:lpstr>
      <vt:lpstr>Tehnika</vt:lpstr>
      <vt:lpstr>AKADEMIJA NOVO MESTO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AKADEMIJA NOVO MESTO</dc:title>
  <dc:creator>.</dc:creator>
  <cp:lastModifiedBy>HP Inc.</cp:lastModifiedBy>
  <cp:revision>6</cp:revision>
  <dcterms:created xsi:type="dcterms:W3CDTF">2019-05-18T07:49:30Z</dcterms:created>
  <dcterms:modified xsi:type="dcterms:W3CDTF">2019-05-25T18:17:47Z</dcterms:modified>
</cp:coreProperties>
</file>