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203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F776-B8FF-4C42-ADF1-BAC731B904FB}" type="datetimeFigureOut">
              <a:rPr lang="sl-SI" smtClean="0"/>
              <a:pPr/>
              <a:t>25. 05. 2019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526-C2F4-465E-9179-81DA29F8CC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F776-B8FF-4C42-ADF1-BAC731B904FB}" type="datetimeFigureOut">
              <a:rPr lang="sl-SI" smtClean="0"/>
              <a:pPr/>
              <a:t>25. 05. 2019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526-C2F4-465E-9179-81DA29F8CC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F776-B8FF-4C42-ADF1-BAC731B904FB}" type="datetimeFigureOut">
              <a:rPr lang="sl-SI" smtClean="0"/>
              <a:pPr/>
              <a:t>25. 05. 2019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526-C2F4-465E-9179-81DA29F8CC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F776-B8FF-4C42-ADF1-BAC731B904FB}" type="datetimeFigureOut">
              <a:rPr lang="sl-SI" smtClean="0"/>
              <a:pPr/>
              <a:t>25. 05. 2019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526-C2F4-465E-9179-81DA29F8CC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F776-B8FF-4C42-ADF1-BAC731B904FB}" type="datetimeFigureOut">
              <a:rPr lang="sl-SI" smtClean="0"/>
              <a:pPr/>
              <a:t>25. 05. 2019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526-C2F4-465E-9179-81DA29F8CC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F776-B8FF-4C42-ADF1-BAC731B904FB}" type="datetimeFigureOut">
              <a:rPr lang="sl-SI" smtClean="0"/>
              <a:pPr/>
              <a:t>25. 05. 2019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526-C2F4-465E-9179-81DA29F8CC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F776-B8FF-4C42-ADF1-BAC731B904FB}" type="datetimeFigureOut">
              <a:rPr lang="sl-SI" smtClean="0"/>
              <a:pPr/>
              <a:t>25. 05. 2019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526-C2F4-465E-9179-81DA29F8CC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F776-B8FF-4C42-ADF1-BAC731B904FB}" type="datetimeFigureOut">
              <a:rPr lang="sl-SI" smtClean="0"/>
              <a:pPr/>
              <a:t>25. 05. 2019</a:t>
            </a:fld>
            <a:endParaRPr lang="sl-SI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E93526-C2F4-465E-9179-81DA29F8CC2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F776-B8FF-4C42-ADF1-BAC731B904FB}" type="datetimeFigureOut">
              <a:rPr lang="sl-SI" smtClean="0"/>
              <a:pPr/>
              <a:t>25. 05. 2019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526-C2F4-465E-9179-81DA29F8CC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F776-B8FF-4C42-ADF1-BAC731B904FB}" type="datetimeFigureOut">
              <a:rPr lang="sl-SI" smtClean="0"/>
              <a:pPr/>
              <a:t>25. 05. 2019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AE93526-C2F4-465E-9179-81DA29F8CC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CFAF776-B8FF-4C42-ADF1-BAC731B904FB}" type="datetimeFigureOut">
              <a:rPr lang="sl-SI" smtClean="0"/>
              <a:pPr/>
              <a:t>25. 05. 2019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526-C2F4-465E-9179-81DA29F8CC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CFAF776-B8FF-4C42-ADF1-BAC731B904FB}" type="datetimeFigureOut">
              <a:rPr lang="sl-SI" smtClean="0"/>
              <a:pPr/>
              <a:t>25. 05. 2019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AE93526-C2F4-465E-9179-81DA29F8CC2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AKADEMIJA NOVO MESTO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22.05.2019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kip-rastoce-dekl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8286776" cy="4637034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571604" y="5786454"/>
            <a:ext cx="603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Gimnazijka z Rastočo knjigo – Gimnazija Novo mesto</a:t>
            </a:r>
            <a:endParaRPr lang="sl-SI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14290"/>
            <a:ext cx="3514744" cy="5281719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071802" y="614364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Lučka z Rastočo knjigo</a:t>
            </a:r>
            <a:endParaRPr lang="sl-SI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rastoca_knjiga_os_veliki_gaber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57166"/>
            <a:ext cx="6808661" cy="4572032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214414" y="5500702"/>
            <a:ext cx="669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Gabrovčanka z Rastočo knjigo – Osnovna šola Veliki Gaber</a:t>
            </a:r>
            <a:endParaRPr lang="sl-SI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AKR_1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8429652" cy="495944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428728" y="5929330"/>
            <a:ext cx="6506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Krkina deklica z Rastočo knjigo z generalnim direktorjem </a:t>
            </a:r>
          </a:p>
          <a:p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Krke d.d. Novo mesto in z dvema mladima sodelavcema</a:t>
            </a:r>
            <a:endParaRPr lang="sl-SI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_z344545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52"/>
            <a:ext cx="7731180" cy="579838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928794" y="6143644"/>
            <a:ext cx="542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Topličanka z Rastočo knjigo – Dolenjske toplice</a:t>
            </a:r>
            <a:endParaRPr lang="sl-SI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eklica z rastočo knji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42852"/>
            <a:ext cx="4429156" cy="469200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2143108" y="5500702"/>
            <a:ext cx="471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Deklica z Rastočo knjigo,Ljubljana Navje,</a:t>
            </a:r>
          </a:p>
          <a:p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Park rastoče knjige v Ljubljani</a:t>
            </a:r>
            <a:endParaRPr lang="sl-SI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28604"/>
            <a:ext cx="7660024" cy="430396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428860" y="528638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Deklica z Rastočo knjigo - razmišljanje</a:t>
            </a:r>
            <a:endParaRPr lang="sl-SI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505_2_2015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7620000" cy="507682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214414" y="5857892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Deklica z Rastočo knjigo in Združene Rastoče knjige sveta</a:t>
            </a:r>
            <a:endParaRPr lang="sl-SI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505_2_2015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7620000" cy="507682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285852" y="6000768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Deklica z </a:t>
            </a:r>
            <a:r>
              <a:rPr lang="sl-SI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astočo knjigo in Rastoča knjiga Slovenije</a:t>
            </a:r>
            <a:endParaRPr lang="sl-SI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rusni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85728"/>
            <a:ext cx="4161200" cy="47149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714612" y="5572140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Brusničanka z Rastočo knjigo</a:t>
            </a:r>
            <a:endParaRPr lang="sl-SI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_1047-e1477231684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14290"/>
            <a:ext cx="3420478" cy="514993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857488" y="6000768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Šmihelčanka z Rastočo knjigo</a:t>
            </a:r>
            <a:endParaRPr lang="sl-SI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RK RASTOČE KNJIGE NOVO MESTO++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28604"/>
            <a:ext cx="6491293" cy="4865761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143240" y="5929330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Rastoča knjiga Novo mesto</a:t>
            </a:r>
            <a:endParaRPr lang="sl-SI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5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28604"/>
            <a:ext cx="7620000" cy="5080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000364" y="6000768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Buška </a:t>
            </a:r>
            <a:r>
              <a:rPr lang="sl-SI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čeča</a:t>
            </a:r>
            <a:r>
              <a:rPr lang="sl-SI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z Rastočo knjigo</a:t>
            </a:r>
            <a:endParaRPr lang="sl-SI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hnika">
  <a:themeElements>
    <a:clrScheme name="Livarn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63</TotalTime>
  <Words>102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Franklin Gothic Book</vt:lpstr>
      <vt:lpstr>Wingdings 2</vt:lpstr>
      <vt:lpstr>Tehnika</vt:lpstr>
      <vt:lpstr>AKADEMIJA NOVO MESTO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AKADEMIJA NOVO MESTO</dc:title>
  <dc:creator>.</dc:creator>
  <cp:lastModifiedBy>HP Inc.</cp:lastModifiedBy>
  <cp:revision>6</cp:revision>
  <dcterms:created xsi:type="dcterms:W3CDTF">2019-05-18T07:49:30Z</dcterms:created>
  <dcterms:modified xsi:type="dcterms:W3CDTF">2019-05-25T18:17:47Z</dcterms:modified>
</cp:coreProperties>
</file>